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14" r:id="rId4"/>
    <p:sldId id="315" r:id="rId5"/>
    <p:sldId id="260" r:id="rId6"/>
    <p:sldId id="301" r:id="rId7"/>
    <p:sldId id="278" r:id="rId8"/>
    <p:sldId id="277" r:id="rId9"/>
    <p:sldId id="287" r:id="rId10"/>
    <p:sldId id="279" r:id="rId11"/>
    <p:sldId id="280" r:id="rId12"/>
    <p:sldId id="281" r:id="rId13"/>
    <p:sldId id="282" r:id="rId14"/>
    <p:sldId id="283" r:id="rId15"/>
    <p:sldId id="284" r:id="rId16"/>
    <p:sldId id="312" r:id="rId17"/>
    <p:sldId id="27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1524000" y="22324"/>
            <a:ext cx="9144000" cy="68133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5860" y="3621302"/>
            <a:ext cx="9144000" cy="18276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5300" b="1" dirty="0">
                <a:solidFill>
                  <a:srgbClr val="005A9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广</a:t>
            </a:r>
            <a:r>
              <a:rPr lang="zh-CN" altLang="en-US" sz="5300" b="1" dirty="0" smtClean="0">
                <a:solidFill>
                  <a:srgbClr val="005A9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东省“</a:t>
            </a:r>
            <a:r>
              <a:rPr lang="zh-CN" altLang="en-US" b="1" dirty="0" smtClean="0">
                <a:solidFill>
                  <a:srgbClr val="005A9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守合同重信用”企业信用标准体系</a:t>
            </a:r>
            <a:br>
              <a:rPr lang="en-US" altLang="zh-CN" b="1" dirty="0" smtClean="0">
                <a:solidFill>
                  <a:srgbClr val="005A9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b="1" dirty="0" smtClean="0">
                <a:solidFill>
                  <a:srgbClr val="005A9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软件系统操作说明</a:t>
            </a:r>
            <a:br>
              <a:rPr lang="en-US" altLang="zh-CN" b="1" dirty="0" smtClean="0">
                <a:solidFill>
                  <a:srgbClr val="005A9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企业用户操作版</a:t>
            </a:r>
            <a:endParaRPr lang="zh-CN" altLang="en-US" sz="53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63825" y="5651351"/>
            <a:ext cx="6400800" cy="6256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Adobe 黑体 Std R" panose="020B0400000000000000" charset="-122"/>
                <a:ea typeface="Adobe 黑体 Std R" panose="020B0400000000000000" charset="-122"/>
              </a:rPr>
              <a:t>上海信拓信息技术有限公司提供</a:t>
            </a:r>
            <a:endParaRPr lang="zh-CN" altLang="en-US" sz="2000" b="1" dirty="0" smtClean="0">
              <a:solidFill>
                <a:schemeClr val="accent1">
                  <a:lumMod val="75000"/>
                </a:schemeClr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55" y="27305"/>
            <a:ext cx="10515600" cy="1325563"/>
          </a:xfrm>
        </p:spPr>
        <p:txBody>
          <a:bodyPr/>
          <a:lstStyle/>
          <a:p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五、数据填报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25280" y="2584450"/>
            <a:ext cx="2863215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 smtClean="0"/>
              <a:t>企业按照申报表的信息进行录入。保存后，下次如需再次录入，点击数据填报按钮即可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zh-CN" altLang="en-US" dirty="0" smtClean="0"/>
              <a:t> 注意：</a:t>
            </a:r>
            <a:r>
              <a:rPr lang="zh-CN" altLang="en-US" dirty="0" smtClean="0">
                <a:solidFill>
                  <a:srgbClr val="FF0000"/>
                </a:solidFill>
              </a:rPr>
              <a:t>申报状态</a:t>
            </a:r>
            <a:r>
              <a:rPr lang="zh-CN" altLang="en-US" dirty="0" smtClean="0"/>
              <a:t>必须为草稿、取回、退回才能进行数据填报。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970915"/>
            <a:ext cx="8504555" cy="895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23" y="1753417"/>
            <a:ext cx="7859395" cy="3630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20275"/>
          <a:stretch>
            <a:fillRect/>
          </a:stretch>
        </p:blipFill>
        <p:spPr>
          <a:xfrm>
            <a:off x="893445" y="5722620"/>
            <a:ext cx="7987665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55" y="27305"/>
            <a:ext cx="10515600" cy="1325563"/>
          </a:xfrm>
        </p:spPr>
        <p:txBody>
          <a:bodyPr/>
          <a:lstStyle/>
          <a:p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六、查看项目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91638" y="1816087"/>
            <a:ext cx="28632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 smtClean="0"/>
              <a:t>查看项目：可以选择企业自己任意年度项目进行查看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05" y="1053465"/>
            <a:ext cx="6247765" cy="771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3" y="1956892"/>
            <a:ext cx="7958988" cy="4758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55" y="27305"/>
            <a:ext cx="10515600" cy="1325563"/>
          </a:xfrm>
        </p:spPr>
        <p:txBody>
          <a:bodyPr/>
          <a:lstStyle/>
          <a:p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七、报送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56395" y="1135380"/>
            <a:ext cx="286321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 smtClean="0"/>
              <a:t>报送：企业确保申报表填写完毕后，勾选项目，点击报送按钮，系统提示报送成功。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zh-CN" altLang="en-US" dirty="0" smtClean="0"/>
              <a:t>错误：如果申报表未填写完整或申报表数据有误，系统右侧会弹出错误信息。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zh-CN" altLang="en-US" dirty="0" smtClean="0"/>
              <a:t>企业根据错误信息对应修改，红色字代表具体模块，黑色代表具体数据项</a:t>
            </a:r>
            <a:endParaRPr lang="zh-CN" altLang="en-US" dirty="0" smtClean="0"/>
          </a:p>
          <a:p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193164" y="5571490"/>
            <a:ext cx="649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注意：请保证项目公示</a:t>
            </a:r>
            <a:r>
              <a:rPr lang="zh-CN" altLang="en-US" dirty="0" smtClean="0"/>
              <a:t>年度 与当前申报年度   </a:t>
            </a:r>
            <a:r>
              <a:rPr lang="zh-CN" altLang="en-US" dirty="0"/>
              <a:t>为同一年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1504950"/>
            <a:ext cx="8554085" cy="345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55" y="27305"/>
            <a:ext cx="10515600" cy="1325563"/>
          </a:xfrm>
        </p:spPr>
        <p:txBody>
          <a:bodyPr/>
          <a:lstStyle/>
          <a:p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八、取回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55760" y="1353185"/>
            <a:ext cx="28632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 smtClean="0"/>
              <a:t>取回：勾选需要取回的项目，点击取回按钮，填写原因点击保存即可取回报送后的项目，</a:t>
            </a:r>
            <a:r>
              <a:rPr lang="zh-CN" altLang="en-US" dirty="0" smtClean="0">
                <a:solidFill>
                  <a:srgbClr val="FF0000"/>
                </a:solidFill>
              </a:rPr>
              <a:t>取回后</a:t>
            </a:r>
            <a:r>
              <a:rPr lang="zh-CN" altLang="en-US" dirty="0" smtClean="0"/>
              <a:t>点击</a:t>
            </a:r>
            <a:r>
              <a:rPr lang="zh-CN" altLang="en-US" dirty="0" smtClean="0">
                <a:solidFill>
                  <a:srgbClr val="FF0000"/>
                </a:solidFill>
              </a:rPr>
              <a:t>数据填报</a:t>
            </a:r>
            <a:r>
              <a:rPr lang="zh-CN" altLang="en-US" dirty="0" smtClean="0"/>
              <a:t>即可修改数据，修改好后再次报送。</a:t>
            </a:r>
            <a:endParaRPr lang="en-US" altLang="zh-CN" dirty="0" smtClean="0"/>
          </a:p>
          <a:p>
            <a:pPr indent="0">
              <a:buFont typeface="+mj-lt"/>
              <a:buNone/>
            </a:pPr>
            <a:endParaRPr lang="en-US" altLang="zh-CN" dirty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zh-CN" altLang="en-US" dirty="0" smtClean="0"/>
              <a:t>条件：项目申报状态为报送，审核状态为待审核的申报项目才能取回。</a:t>
            </a:r>
            <a:endParaRPr lang="zh-CN" altLang="en-US" dirty="0" smtClean="0"/>
          </a:p>
          <a:p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345" y="1708150"/>
            <a:ext cx="8879205" cy="420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1523365"/>
            <a:ext cx="8878570" cy="443039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376555" y="273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九、申报表下载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55125" y="1353185"/>
            <a:ext cx="28632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 smtClean="0"/>
              <a:t>申报表下载：当项目已经报送后，系统会生成申报表的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，企业可自行下载，勾选当前项目点击申报表下载即可下载。</a:t>
            </a:r>
            <a:endParaRPr lang="en-US" altLang="zh-CN" dirty="0" smtClean="0"/>
          </a:p>
          <a:p>
            <a:pPr indent="0">
              <a:buFont typeface="+mj-lt"/>
              <a:buNone/>
            </a:pPr>
            <a:endParaRPr lang="en-US" altLang="zh-CN" dirty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r>
              <a:rPr lang="zh-CN" altLang="en-US" dirty="0" smtClean="0"/>
              <a:t>条件：</a:t>
            </a:r>
            <a:r>
              <a:rPr lang="zh-CN" altLang="en-US" dirty="0">
                <a:solidFill>
                  <a:srgbClr val="FF0000"/>
                </a:solidFill>
              </a:rPr>
              <a:t>报送</a:t>
            </a:r>
            <a:r>
              <a:rPr lang="zh-CN" altLang="en-US" dirty="0" smtClean="0">
                <a:solidFill>
                  <a:srgbClr val="FF0000"/>
                </a:solidFill>
              </a:rPr>
              <a:t>后</a:t>
            </a:r>
            <a:r>
              <a:rPr lang="zh-CN" altLang="en-US" dirty="0" smtClean="0"/>
              <a:t>才能下载。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>
                <a:solidFill>
                  <a:srgbClr val="FF0000"/>
                </a:solidFill>
              </a:rPr>
              <a:t>*如遇到下载 打开为乱码，请保存本地右击文件以</a:t>
            </a:r>
            <a:r>
              <a:rPr lang="en-US" altLang="zh-CN" dirty="0" smtClean="0">
                <a:solidFill>
                  <a:srgbClr val="FF0000"/>
                </a:solidFill>
              </a:rPr>
              <a:t>word</a:t>
            </a:r>
            <a:r>
              <a:rPr lang="zh-CN" altLang="en-US" dirty="0" smtClean="0">
                <a:solidFill>
                  <a:srgbClr val="FF0000"/>
                </a:solidFill>
              </a:rPr>
              <a:t>方式打开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9671" t="29412" r="29821" b="63889"/>
          <a:stretch>
            <a:fillRect/>
          </a:stretch>
        </p:blipFill>
        <p:spPr>
          <a:xfrm>
            <a:off x="8367808" y="4769505"/>
            <a:ext cx="3750532" cy="689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376555" y="273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十、工商退回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55125" y="1353185"/>
            <a:ext cx="2863215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 smtClean="0"/>
              <a:t>工商退回：当项目已经报送后，工商发现企业填报数据有误将项目退回给企业让企业修改；</a:t>
            </a:r>
            <a:endParaRPr lang="en-US" altLang="zh-CN" dirty="0" smtClean="0"/>
          </a:p>
          <a:p>
            <a:pPr indent="0">
              <a:buFont typeface="+mj-lt"/>
              <a:buNone/>
            </a:pPr>
            <a:endParaRPr lang="en-US" altLang="zh-CN" dirty="0"/>
          </a:p>
          <a:p>
            <a:pPr indent="0">
              <a:buFont typeface="+mj-lt"/>
              <a:buNone/>
            </a:pPr>
            <a:r>
              <a:rPr lang="zh-CN" altLang="en-US" dirty="0" smtClean="0"/>
              <a:t>操作：点击</a:t>
            </a:r>
            <a:endParaRPr lang="zh-CN" altLang="en-US" dirty="0" smtClean="0"/>
          </a:p>
          <a:p>
            <a:r>
              <a:rPr lang="zh-CN" altLang="en-US" dirty="0" smtClean="0">
                <a:solidFill>
                  <a:schemeClr val="tx1"/>
                </a:solidFill>
              </a:rPr>
              <a:t>按钮可查看工商退回的原因，点击                         可修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改数据，修改后再次报送即可。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1523365"/>
            <a:ext cx="8870950" cy="3340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95" y="2728595"/>
            <a:ext cx="1571625" cy="352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3307715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695-995C-45BA-8B8B-B7DB9F226000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 flipV="1">
            <a:off x="1524000" y="22324"/>
            <a:ext cx="9144000" cy="6813352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ltGray">
          <a:xfrm>
            <a:off x="3359150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DeflateTop">
              <a:avLst/>
            </a:prstTxWarp>
          </a:bodyPr>
          <a:lstStyle/>
          <a:p>
            <a:pPr algn="ctr"/>
            <a:r>
              <a:rPr lang="en-US" altLang="zh-CN" sz="3600" kern="10" dirty="0" smtClean="0">
                <a:ln w="9525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rgbClr val="0099CC"/>
                    </a:gs>
                    <a:gs pos="100000">
                      <a:srgbClr val="003366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Impact" panose="020B0806030902050204"/>
              </a:rPr>
              <a:t>The End</a:t>
            </a:r>
            <a:endParaRPr lang="zh-CN" altLang="en-US" sz="3600" kern="10" dirty="0">
              <a:ln w="9525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rgbClr val="0099CC"/>
                  </a:gs>
                  <a:gs pos="100000">
                    <a:srgbClr val="003366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Impact" panose="020B0806030902050204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2895600" y="5013176"/>
            <a:ext cx="6400800" cy="625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>
                <a:solidFill>
                  <a:schemeClr val="tx2"/>
                </a:solidFill>
              </a:rPr>
              <a:t>上海信拓信息技术有限公司提供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07371" y="1219117"/>
            <a:ext cx="1942796" cy="626875"/>
            <a:chOff x="468965" y="1217949"/>
            <a:chExt cx="1942796" cy="626875"/>
          </a:xfrm>
        </p:grpSpPr>
        <p:sp>
          <p:nvSpPr>
            <p:cNvPr id="18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867077" y="1217949"/>
              <a:ext cx="10718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新企业</a:t>
              </a:r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用户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TextBox 34">
              <a:hlinkClick r:id="rId1" action="ppaction://hlinksldjump"/>
            </p:cNvPr>
            <p:cNvSpPr txBox="1"/>
            <p:nvPr/>
          </p:nvSpPr>
          <p:spPr>
            <a:xfrm>
              <a:off x="1112648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注册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29882" y="2060734"/>
            <a:ext cx="1942796" cy="667596"/>
            <a:chOff x="468965" y="1177228"/>
            <a:chExt cx="1942796" cy="667596"/>
          </a:xfrm>
        </p:grpSpPr>
        <p:sp>
          <p:nvSpPr>
            <p:cNvPr id="24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962566" y="117722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登记机关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TextBox 39">
              <a:hlinkClick r:id="" action="ppaction://noaction"/>
            </p:cNvPr>
            <p:cNvSpPr txBox="1"/>
            <p:nvPr/>
          </p:nvSpPr>
          <p:spPr>
            <a:xfrm>
              <a:off x="967904" y="149766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区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县审核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53002" y="1208624"/>
            <a:ext cx="1942796" cy="626875"/>
            <a:chOff x="468965" y="1217949"/>
            <a:chExt cx="1942796" cy="626875"/>
          </a:xfrm>
        </p:grpSpPr>
        <p:sp>
          <p:nvSpPr>
            <p:cNvPr id="28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928309" y="121794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企业</a:t>
              </a:r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用户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TextBox 43">
              <a:hlinkClick r:id="" action="ppaction://noaction"/>
            </p:cNvPr>
            <p:cNvSpPr txBox="1"/>
            <p:nvPr/>
          </p:nvSpPr>
          <p:spPr>
            <a:xfrm>
              <a:off x="1187625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申报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菱形 34"/>
          <p:cNvSpPr/>
          <p:nvPr/>
        </p:nvSpPr>
        <p:spPr>
          <a:xfrm>
            <a:off x="9871620" y="2422567"/>
            <a:ext cx="1828241" cy="540062"/>
          </a:xfrm>
          <a:prstGeom prst="diamond">
            <a:avLst/>
          </a:prstGeom>
          <a:solidFill>
            <a:srgbClr val="99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企业申报表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679119" y="169432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报送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成功下载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464428" y="1198881"/>
            <a:ext cx="1942796" cy="626875"/>
            <a:chOff x="468965" y="1217949"/>
            <a:chExt cx="1942796" cy="626875"/>
          </a:xfrm>
        </p:grpSpPr>
        <p:sp>
          <p:nvSpPr>
            <p:cNvPr id="38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951611" y="121794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企业</a:t>
              </a:r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用户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TextBox 95">
              <a:hlinkClick r:id="" action="ppaction://noaction"/>
            </p:cNvPr>
            <p:cNvSpPr txBox="1"/>
            <p:nvPr/>
          </p:nvSpPr>
          <p:spPr>
            <a:xfrm>
              <a:off x="1184656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报送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7371" y="4173612"/>
            <a:ext cx="1942796" cy="626875"/>
            <a:chOff x="468965" y="1217949"/>
            <a:chExt cx="1942796" cy="626875"/>
          </a:xfrm>
        </p:grpSpPr>
        <p:sp>
          <p:nvSpPr>
            <p:cNvPr id="43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951612" y="121794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地市工商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TextBox 99">
              <a:hlinkClick r:id="" action="ppaction://noaction"/>
            </p:cNvPr>
            <p:cNvSpPr txBox="1"/>
            <p:nvPr/>
          </p:nvSpPr>
          <p:spPr>
            <a:xfrm>
              <a:off x="1139534" y="150177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公示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16306" y="3041602"/>
            <a:ext cx="1942796" cy="675276"/>
            <a:chOff x="468965" y="1169548"/>
            <a:chExt cx="1942796" cy="675276"/>
          </a:xfrm>
        </p:grpSpPr>
        <p:sp>
          <p:nvSpPr>
            <p:cNvPr id="47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588647" y="1169548"/>
              <a:ext cx="16209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协会（线下操作）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103">
              <a:hlinkClick r:id="" action="ppaction://noaction"/>
            </p:cNvPr>
            <p:cNvSpPr txBox="1"/>
            <p:nvPr/>
          </p:nvSpPr>
          <p:spPr>
            <a:xfrm>
              <a:off x="1149362" y="150598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推荐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13320" y="5763198"/>
            <a:ext cx="1942796" cy="626875"/>
            <a:chOff x="468965" y="1217949"/>
            <a:chExt cx="1942796" cy="626875"/>
          </a:xfrm>
        </p:grpSpPr>
        <p:sp>
          <p:nvSpPr>
            <p:cNvPr id="55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951613" y="121794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社会公众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TextBox 111"/>
            <p:cNvSpPr txBox="1"/>
            <p:nvPr/>
          </p:nvSpPr>
          <p:spPr>
            <a:xfrm>
              <a:off x="973021" y="15211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举报投诉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菱形 57"/>
          <p:cNvSpPr/>
          <p:nvPr/>
        </p:nvSpPr>
        <p:spPr>
          <a:xfrm>
            <a:off x="3857541" y="5423023"/>
            <a:ext cx="1828241" cy="665664"/>
          </a:xfrm>
          <a:prstGeom prst="diamond">
            <a:avLst/>
          </a:pr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公示撤消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697483" y="2042370"/>
            <a:ext cx="101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纸质材料提交给协会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169"/>
          <p:cNvSpPr txBox="1"/>
          <p:nvPr/>
        </p:nvSpPr>
        <p:spPr>
          <a:xfrm rot="1270172">
            <a:off x="2784799" y="3512118"/>
            <a:ext cx="89398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审核通过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8" name="肘形连接符 67"/>
          <p:cNvCxnSpPr>
            <a:stCxn id="43" idx="3"/>
            <a:endCxn id="58" idx="1"/>
          </p:cNvCxnSpPr>
          <p:nvPr/>
        </p:nvCxnSpPr>
        <p:spPr>
          <a:xfrm>
            <a:off x="2545715" y="4598670"/>
            <a:ext cx="1311910" cy="1156970"/>
          </a:xfrm>
          <a:prstGeom prst="bentConnector3">
            <a:avLst>
              <a:gd name="adj1" fmla="val 50194"/>
            </a:avLst>
          </a:prstGeom>
          <a:ln w="28575">
            <a:solidFill>
              <a:srgbClr val="7030A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右箭头 68"/>
          <p:cNvSpPr/>
          <p:nvPr/>
        </p:nvSpPr>
        <p:spPr>
          <a:xfrm>
            <a:off x="2617584" y="1427299"/>
            <a:ext cx="1368000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右箭头 70"/>
          <p:cNvSpPr/>
          <p:nvPr/>
        </p:nvSpPr>
        <p:spPr>
          <a:xfrm rot="16200000" flipH="1">
            <a:off x="7863420" y="2317319"/>
            <a:ext cx="1177137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右箭头 71"/>
          <p:cNvSpPr/>
          <p:nvPr/>
        </p:nvSpPr>
        <p:spPr>
          <a:xfrm flipH="1">
            <a:off x="6094061" y="3389405"/>
            <a:ext cx="1472156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右箭头 74"/>
          <p:cNvSpPr/>
          <p:nvPr/>
        </p:nvSpPr>
        <p:spPr>
          <a:xfrm rot="5400000">
            <a:off x="1129482" y="5141263"/>
            <a:ext cx="857467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肘形连接符 75"/>
          <p:cNvCxnSpPr>
            <a:stCxn id="38" idx="3"/>
            <a:endCxn id="35" idx="0"/>
          </p:cNvCxnSpPr>
          <p:nvPr/>
        </p:nvCxnSpPr>
        <p:spPr>
          <a:xfrm>
            <a:off x="9403080" y="1624330"/>
            <a:ext cx="1383030" cy="798195"/>
          </a:xfrm>
          <a:prstGeom prst="bentConnector2">
            <a:avLst/>
          </a:prstGeom>
          <a:ln w="28575">
            <a:solidFill>
              <a:srgbClr val="7030A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右箭头 78"/>
          <p:cNvSpPr/>
          <p:nvPr/>
        </p:nvSpPr>
        <p:spPr>
          <a:xfrm>
            <a:off x="6020527" y="1376153"/>
            <a:ext cx="1368000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607371" y="2654852"/>
            <a:ext cx="1942796" cy="676226"/>
            <a:chOff x="468965" y="1168598"/>
            <a:chExt cx="1942796" cy="676226"/>
          </a:xfrm>
        </p:grpSpPr>
        <p:sp>
          <p:nvSpPr>
            <p:cNvPr id="82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" name="矩形 82"/>
            <p:cNvSpPr/>
            <p:nvPr/>
          </p:nvSpPr>
          <p:spPr>
            <a:xfrm>
              <a:off x="951611" y="116859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登记机关</a:t>
              </a:r>
              <a:endParaRPr lang="en-US" altLang="zh-CN" sz="14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TextBox 39">
              <a:hlinkClick r:id="" action="ppaction://noaction"/>
            </p:cNvPr>
            <p:cNvSpPr txBox="1"/>
            <p:nvPr/>
          </p:nvSpPr>
          <p:spPr>
            <a:xfrm>
              <a:off x="1147942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计算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5" name="右箭头 84"/>
          <p:cNvSpPr/>
          <p:nvPr/>
        </p:nvSpPr>
        <p:spPr>
          <a:xfrm rot="1296342" flipH="1">
            <a:off x="2531854" y="3250874"/>
            <a:ext cx="1429468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 flipH="1">
            <a:off x="6712950" y="3674314"/>
            <a:ext cx="961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协会推荐后工商再审核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右箭头 86"/>
          <p:cNvSpPr/>
          <p:nvPr/>
        </p:nvSpPr>
        <p:spPr>
          <a:xfrm rot="16200000" flipH="1">
            <a:off x="1179690" y="3602855"/>
            <a:ext cx="757052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Box 169"/>
          <p:cNvSpPr txBox="1"/>
          <p:nvPr/>
        </p:nvSpPr>
        <p:spPr>
          <a:xfrm>
            <a:off x="740203" y="3578379"/>
            <a:ext cx="89398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计算完成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菱形 95"/>
          <p:cNvSpPr/>
          <p:nvPr/>
        </p:nvSpPr>
        <p:spPr>
          <a:xfrm>
            <a:off x="7094803" y="5161773"/>
            <a:ext cx="1828241" cy="665664"/>
          </a:xfrm>
          <a:prstGeom prst="diamond">
            <a:avLst/>
          </a:pr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无申报资格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7" name="肘形连接符 96"/>
          <p:cNvCxnSpPr>
            <a:stCxn id="60" idx="3"/>
            <a:endCxn id="96" idx="1"/>
          </p:cNvCxnSpPr>
          <p:nvPr/>
        </p:nvCxnSpPr>
        <p:spPr>
          <a:xfrm>
            <a:off x="5976620" y="3721735"/>
            <a:ext cx="1118235" cy="1772920"/>
          </a:xfrm>
          <a:prstGeom prst="bentConnector3">
            <a:avLst>
              <a:gd name="adj1" fmla="val 50199"/>
            </a:avLst>
          </a:prstGeom>
          <a:ln w="28575">
            <a:solidFill>
              <a:srgbClr val="7030A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69"/>
          <p:cNvSpPr txBox="1"/>
          <p:nvPr/>
        </p:nvSpPr>
        <p:spPr>
          <a:xfrm>
            <a:off x="5571308" y="4500664"/>
            <a:ext cx="120879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审核不通过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TextBox 169"/>
          <p:cNvSpPr txBox="1"/>
          <p:nvPr/>
        </p:nvSpPr>
        <p:spPr>
          <a:xfrm>
            <a:off x="4096928" y="384771"/>
            <a:ext cx="244005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非省直企业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038120" y="3255656"/>
            <a:ext cx="1942796" cy="667596"/>
            <a:chOff x="468965" y="1177228"/>
            <a:chExt cx="1942796" cy="667596"/>
          </a:xfrm>
        </p:grpSpPr>
        <p:sp>
          <p:nvSpPr>
            <p:cNvPr id="60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962566" y="117722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登记机关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TextBox 39">
              <a:hlinkClick r:id="" action="ppaction://noaction"/>
            </p:cNvPr>
            <p:cNvSpPr txBox="1"/>
            <p:nvPr/>
          </p:nvSpPr>
          <p:spPr>
            <a:xfrm>
              <a:off x="1147942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审核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64" name="肘形连接符 63"/>
          <p:cNvCxnSpPr/>
          <p:nvPr/>
        </p:nvCxnSpPr>
        <p:spPr>
          <a:xfrm rot="16200000" flipV="1">
            <a:off x="4698683" y="2994343"/>
            <a:ext cx="566420" cy="3175"/>
          </a:xfrm>
          <a:prstGeom prst="bentConnector3">
            <a:avLst>
              <a:gd name="adj1" fmla="val 50056"/>
            </a:avLst>
          </a:prstGeom>
          <a:ln w="28575">
            <a:solidFill>
              <a:srgbClr val="7030A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 flipH="1">
            <a:off x="3135033" y="2759359"/>
            <a:ext cx="1909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登记机关为市一级可由市委托区县一级审核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右箭头 65"/>
          <p:cNvSpPr/>
          <p:nvPr/>
        </p:nvSpPr>
        <p:spPr>
          <a:xfrm rot="19269204" flipH="1">
            <a:off x="5752843" y="2433861"/>
            <a:ext cx="1959706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 flipH="1">
            <a:off x="6670172" y="2572408"/>
            <a:ext cx="961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可直接审核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17470" y="113411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C00000"/>
                </a:solidFill>
              </a:rPr>
              <a:t>老用户直接登录</a:t>
            </a:r>
            <a:endParaRPr lang="zh-CN" altLang="en-US" sz="1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07371" y="1287062"/>
            <a:ext cx="1942796" cy="626875"/>
            <a:chOff x="468965" y="1217949"/>
            <a:chExt cx="1942796" cy="626875"/>
          </a:xfrm>
        </p:grpSpPr>
        <p:sp>
          <p:nvSpPr>
            <p:cNvPr id="18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867077" y="1217949"/>
              <a:ext cx="10718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新企业</a:t>
              </a:r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用户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TextBox 34">
              <a:hlinkClick r:id="rId1" action="ppaction://hlinksldjump"/>
            </p:cNvPr>
            <p:cNvSpPr txBox="1"/>
            <p:nvPr/>
          </p:nvSpPr>
          <p:spPr>
            <a:xfrm>
              <a:off x="1112648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注册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53002" y="2743211"/>
            <a:ext cx="1942796" cy="667596"/>
            <a:chOff x="468965" y="1177228"/>
            <a:chExt cx="1942796" cy="667596"/>
          </a:xfrm>
        </p:grpSpPr>
        <p:sp>
          <p:nvSpPr>
            <p:cNvPr id="24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962566" y="117722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登记机关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TextBox 39">
              <a:hlinkClick r:id="" action="ppaction://noaction"/>
            </p:cNvPr>
            <p:cNvSpPr txBox="1"/>
            <p:nvPr/>
          </p:nvSpPr>
          <p:spPr>
            <a:xfrm>
              <a:off x="1147942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审核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53002" y="1276569"/>
            <a:ext cx="1942796" cy="626875"/>
            <a:chOff x="468965" y="1217949"/>
            <a:chExt cx="1942796" cy="626875"/>
          </a:xfrm>
        </p:grpSpPr>
        <p:sp>
          <p:nvSpPr>
            <p:cNvPr id="28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928309" y="121794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企业</a:t>
              </a:r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用户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TextBox 43">
              <a:hlinkClick r:id="" action="ppaction://noaction"/>
            </p:cNvPr>
            <p:cNvSpPr txBox="1"/>
            <p:nvPr/>
          </p:nvSpPr>
          <p:spPr>
            <a:xfrm>
              <a:off x="1187625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申报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菱形 34"/>
          <p:cNvSpPr/>
          <p:nvPr/>
        </p:nvSpPr>
        <p:spPr>
          <a:xfrm>
            <a:off x="9871620" y="2490512"/>
            <a:ext cx="1828241" cy="540062"/>
          </a:xfrm>
          <a:prstGeom prst="diamond">
            <a:avLst/>
          </a:prstGeom>
          <a:solidFill>
            <a:srgbClr val="99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企业申报表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679119" y="176226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报送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成功下载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464428" y="1266826"/>
            <a:ext cx="1942796" cy="626875"/>
            <a:chOff x="468965" y="1217949"/>
            <a:chExt cx="1942796" cy="626875"/>
          </a:xfrm>
        </p:grpSpPr>
        <p:sp>
          <p:nvSpPr>
            <p:cNvPr id="38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951611" y="121794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企业</a:t>
              </a:r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用户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TextBox 95">
              <a:hlinkClick r:id="" action="ppaction://noaction"/>
            </p:cNvPr>
            <p:cNvSpPr txBox="1"/>
            <p:nvPr/>
          </p:nvSpPr>
          <p:spPr>
            <a:xfrm>
              <a:off x="1184656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报送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7371" y="4241557"/>
            <a:ext cx="1942796" cy="626875"/>
            <a:chOff x="468965" y="1217949"/>
            <a:chExt cx="1942796" cy="626875"/>
          </a:xfrm>
        </p:grpSpPr>
        <p:sp>
          <p:nvSpPr>
            <p:cNvPr id="43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951612" y="121794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省级</a:t>
              </a:r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工商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TextBox 99">
              <a:hlinkClick r:id="" action="ppaction://noaction"/>
            </p:cNvPr>
            <p:cNvSpPr txBox="1"/>
            <p:nvPr/>
          </p:nvSpPr>
          <p:spPr>
            <a:xfrm>
              <a:off x="1139534" y="150177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公示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578175" y="2713350"/>
            <a:ext cx="1942796" cy="675276"/>
            <a:chOff x="468965" y="1169548"/>
            <a:chExt cx="1942796" cy="675276"/>
          </a:xfrm>
        </p:grpSpPr>
        <p:sp>
          <p:nvSpPr>
            <p:cNvPr id="47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588647" y="1169548"/>
              <a:ext cx="16209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协会（线下操作）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103">
              <a:hlinkClick r:id="" action="ppaction://noaction"/>
            </p:cNvPr>
            <p:cNvSpPr txBox="1"/>
            <p:nvPr/>
          </p:nvSpPr>
          <p:spPr>
            <a:xfrm>
              <a:off x="1149362" y="150598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推荐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13320" y="5831143"/>
            <a:ext cx="1942796" cy="626875"/>
            <a:chOff x="468965" y="1217949"/>
            <a:chExt cx="1942796" cy="626875"/>
          </a:xfrm>
        </p:grpSpPr>
        <p:sp>
          <p:nvSpPr>
            <p:cNvPr id="55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951613" y="121794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社会公众</a:t>
              </a:r>
              <a:endParaRPr lang="en-US" altLang="zh-CN" sz="1400" b="1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TextBox 111"/>
            <p:cNvSpPr txBox="1"/>
            <p:nvPr/>
          </p:nvSpPr>
          <p:spPr>
            <a:xfrm>
              <a:off x="973021" y="15211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举报投诉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菱形 57"/>
          <p:cNvSpPr/>
          <p:nvPr/>
        </p:nvSpPr>
        <p:spPr>
          <a:xfrm>
            <a:off x="4083887" y="4329109"/>
            <a:ext cx="1828241" cy="665664"/>
          </a:xfrm>
          <a:prstGeom prst="diamond">
            <a:avLst/>
          </a:pr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公示撤消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697483" y="2110315"/>
            <a:ext cx="101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纸质材料提交给协会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169"/>
          <p:cNvSpPr txBox="1"/>
          <p:nvPr/>
        </p:nvSpPr>
        <p:spPr>
          <a:xfrm>
            <a:off x="2861435" y="2689464"/>
            <a:ext cx="89398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审核通过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8" name="肘形连接符 67"/>
          <p:cNvCxnSpPr>
            <a:stCxn id="43" idx="3"/>
            <a:endCxn id="58" idx="1"/>
          </p:cNvCxnSpPr>
          <p:nvPr/>
        </p:nvCxnSpPr>
        <p:spPr>
          <a:xfrm flipV="1">
            <a:off x="2545715" y="4661535"/>
            <a:ext cx="1537970" cy="5080"/>
          </a:xfrm>
          <a:prstGeom prst="bentConnector3">
            <a:avLst>
              <a:gd name="adj1" fmla="val 50165"/>
            </a:avLst>
          </a:prstGeom>
          <a:ln w="28575">
            <a:solidFill>
              <a:srgbClr val="7030A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右箭头 68"/>
          <p:cNvSpPr/>
          <p:nvPr/>
        </p:nvSpPr>
        <p:spPr>
          <a:xfrm>
            <a:off x="2617584" y="1495244"/>
            <a:ext cx="1368000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右箭头 70"/>
          <p:cNvSpPr/>
          <p:nvPr/>
        </p:nvSpPr>
        <p:spPr>
          <a:xfrm rot="16200000" flipH="1">
            <a:off x="8073462" y="2175222"/>
            <a:ext cx="757052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右箭头 71"/>
          <p:cNvSpPr/>
          <p:nvPr/>
        </p:nvSpPr>
        <p:spPr>
          <a:xfrm flipH="1">
            <a:off x="5995798" y="2969634"/>
            <a:ext cx="1496885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右箭头 74"/>
          <p:cNvSpPr/>
          <p:nvPr/>
        </p:nvSpPr>
        <p:spPr>
          <a:xfrm rot="5400000">
            <a:off x="1129482" y="5209208"/>
            <a:ext cx="857467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肘形连接符 75"/>
          <p:cNvCxnSpPr>
            <a:stCxn id="38" idx="3"/>
            <a:endCxn id="35" idx="0"/>
          </p:cNvCxnSpPr>
          <p:nvPr/>
        </p:nvCxnSpPr>
        <p:spPr>
          <a:xfrm>
            <a:off x="9403080" y="1692275"/>
            <a:ext cx="1383030" cy="798195"/>
          </a:xfrm>
          <a:prstGeom prst="bentConnector2">
            <a:avLst/>
          </a:prstGeom>
          <a:ln w="28575">
            <a:solidFill>
              <a:srgbClr val="7030A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右箭头 78"/>
          <p:cNvSpPr/>
          <p:nvPr/>
        </p:nvSpPr>
        <p:spPr>
          <a:xfrm>
            <a:off x="6020527" y="1444098"/>
            <a:ext cx="1368000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607371" y="2722797"/>
            <a:ext cx="1942796" cy="676226"/>
            <a:chOff x="468965" y="1168598"/>
            <a:chExt cx="1942796" cy="676226"/>
          </a:xfrm>
        </p:grpSpPr>
        <p:sp>
          <p:nvSpPr>
            <p:cNvPr id="82" name="AutoShape 64"/>
            <p:cNvSpPr>
              <a:spLocks noChangeArrowheads="1"/>
            </p:cNvSpPr>
            <p:nvPr/>
          </p:nvSpPr>
          <p:spPr bwMode="auto">
            <a:xfrm>
              <a:off x="468965" y="1224111"/>
              <a:ext cx="1942796" cy="620713"/>
            </a:xfrm>
            <a:custGeom>
              <a:avLst/>
              <a:gdLst>
                <a:gd name="connsiteX0" fmla="*/ 0 w 2228061"/>
                <a:gd name="connsiteY0" fmla="*/ 211138 h 844550"/>
                <a:gd name="connsiteX1" fmla="*/ 2016924 w 2228061"/>
                <a:gd name="connsiteY1" fmla="*/ 211138 h 844550"/>
                <a:gd name="connsiteX2" fmla="*/ 2016924 w 2228061"/>
                <a:gd name="connsiteY2" fmla="*/ 844550 h 844550"/>
                <a:gd name="connsiteX3" fmla="*/ 0 w 2228061"/>
                <a:gd name="connsiteY3" fmla="*/ 844550 h 844550"/>
                <a:gd name="connsiteX4" fmla="*/ 0 w 2228061"/>
                <a:gd name="connsiteY4" fmla="*/ 211138 h 844550"/>
                <a:gd name="connsiteX0-1" fmla="*/ 2016924 w 2228061"/>
                <a:gd name="connsiteY0-2" fmla="*/ 211138 h 844550"/>
                <a:gd name="connsiteX1-3" fmla="*/ 2228061 w 2228061"/>
                <a:gd name="connsiteY1-4" fmla="*/ 0 h 844550"/>
                <a:gd name="connsiteX2-5" fmla="*/ 2228061 w 2228061"/>
                <a:gd name="connsiteY2-6" fmla="*/ 633413 h 844550"/>
                <a:gd name="connsiteX3-7" fmla="*/ 2016924 w 2228061"/>
                <a:gd name="connsiteY3-8" fmla="*/ 844550 h 844550"/>
                <a:gd name="connsiteX4-9" fmla="*/ 2016924 w 2228061"/>
                <a:gd name="connsiteY4-10" fmla="*/ 211138 h 844550"/>
                <a:gd name="connsiteX0-11" fmla="*/ 0 w 2228061"/>
                <a:gd name="connsiteY0-12" fmla="*/ 211138 h 844550"/>
                <a:gd name="connsiteX1-13" fmla="*/ 211138 w 2228061"/>
                <a:gd name="connsiteY1-14" fmla="*/ 0 h 844550"/>
                <a:gd name="connsiteX2-15" fmla="*/ 2228061 w 2228061"/>
                <a:gd name="connsiteY2-16" fmla="*/ 0 h 844550"/>
                <a:gd name="connsiteX3-17" fmla="*/ 2016924 w 2228061"/>
                <a:gd name="connsiteY3-18" fmla="*/ 211138 h 844550"/>
                <a:gd name="connsiteX4-19" fmla="*/ 0 w 2228061"/>
                <a:gd name="connsiteY4-20" fmla="*/ 211138 h 844550"/>
                <a:gd name="connsiteX0-21" fmla="*/ 0 w 2228061"/>
                <a:gd name="connsiteY0-22" fmla="*/ 211138 h 844550"/>
                <a:gd name="connsiteX1-23" fmla="*/ 211138 w 2228061"/>
                <a:gd name="connsiteY1-24" fmla="*/ 0 h 844550"/>
                <a:gd name="connsiteX2-25" fmla="*/ 2228061 w 2228061"/>
                <a:gd name="connsiteY2-26" fmla="*/ 0 h 844550"/>
                <a:gd name="connsiteX3-27" fmla="*/ 2228061 w 2228061"/>
                <a:gd name="connsiteY3-28" fmla="*/ 633413 h 844550"/>
                <a:gd name="connsiteX4-29" fmla="*/ 2016924 w 2228061"/>
                <a:gd name="connsiteY4-30" fmla="*/ 844550 h 844550"/>
                <a:gd name="connsiteX5" fmla="*/ 0 w 2228061"/>
                <a:gd name="connsiteY5" fmla="*/ 844550 h 844550"/>
                <a:gd name="connsiteX6" fmla="*/ 0 w 2228061"/>
                <a:gd name="connsiteY6" fmla="*/ 211138 h 844550"/>
                <a:gd name="connsiteX7" fmla="*/ 0 w 2228061"/>
                <a:gd name="connsiteY7" fmla="*/ 211138 h 844550"/>
                <a:gd name="connsiteX8" fmla="*/ 2016924 w 2228061"/>
                <a:gd name="connsiteY8" fmla="*/ 211138 h 844550"/>
                <a:gd name="connsiteX9" fmla="*/ 2228061 w 2228061"/>
                <a:gd name="connsiteY9" fmla="*/ 0 h 844550"/>
                <a:gd name="connsiteX10" fmla="*/ 2016924 w 2228061"/>
                <a:gd name="connsiteY10" fmla="*/ 211138 h 844550"/>
                <a:gd name="connsiteX11" fmla="*/ 2016924 w 2228061"/>
                <a:gd name="connsiteY11" fmla="*/ 844550 h 844550"/>
                <a:gd name="connsiteX0-31" fmla="*/ 0 w 2228061"/>
                <a:gd name="connsiteY0-32" fmla="*/ 211138 h 844550"/>
                <a:gd name="connsiteX1-33" fmla="*/ 2016924 w 2228061"/>
                <a:gd name="connsiteY1-34" fmla="*/ 211138 h 844550"/>
                <a:gd name="connsiteX2-35" fmla="*/ 2016924 w 2228061"/>
                <a:gd name="connsiteY2-36" fmla="*/ 844550 h 844550"/>
                <a:gd name="connsiteX3-37" fmla="*/ 0 w 2228061"/>
                <a:gd name="connsiteY3-38" fmla="*/ 844550 h 844550"/>
                <a:gd name="connsiteX4-39" fmla="*/ 0 w 2228061"/>
                <a:gd name="connsiteY4-40" fmla="*/ 211138 h 844550"/>
                <a:gd name="connsiteX0-41" fmla="*/ 2016924 w 2228061"/>
                <a:gd name="connsiteY0-42" fmla="*/ 211138 h 844550"/>
                <a:gd name="connsiteX1-43" fmla="*/ 2228061 w 2228061"/>
                <a:gd name="connsiteY1-44" fmla="*/ 0 h 844550"/>
                <a:gd name="connsiteX2-45" fmla="*/ 2228061 w 2228061"/>
                <a:gd name="connsiteY2-46" fmla="*/ 633413 h 844550"/>
                <a:gd name="connsiteX3-47" fmla="*/ 2016924 w 2228061"/>
                <a:gd name="connsiteY3-48" fmla="*/ 844550 h 844550"/>
                <a:gd name="connsiteX4-49" fmla="*/ 2016924 w 2228061"/>
                <a:gd name="connsiteY4-50" fmla="*/ 211138 h 844550"/>
                <a:gd name="connsiteX0-51" fmla="*/ 0 w 2228061"/>
                <a:gd name="connsiteY0-52" fmla="*/ 211138 h 844550"/>
                <a:gd name="connsiteX1-53" fmla="*/ 211138 w 2228061"/>
                <a:gd name="connsiteY1-54" fmla="*/ 0 h 844550"/>
                <a:gd name="connsiteX2-55" fmla="*/ 2228061 w 2228061"/>
                <a:gd name="connsiteY2-56" fmla="*/ 0 h 844550"/>
                <a:gd name="connsiteX3-57" fmla="*/ 2016924 w 2228061"/>
                <a:gd name="connsiteY3-58" fmla="*/ 211138 h 844550"/>
                <a:gd name="connsiteX4-59" fmla="*/ 0 w 2228061"/>
                <a:gd name="connsiteY4-60" fmla="*/ 211138 h 844550"/>
                <a:gd name="connsiteX0-61" fmla="*/ 0 w 2228061"/>
                <a:gd name="connsiteY0-62" fmla="*/ 211138 h 844550"/>
                <a:gd name="connsiteX1-63" fmla="*/ 211138 w 2228061"/>
                <a:gd name="connsiteY1-64" fmla="*/ 0 h 844550"/>
                <a:gd name="connsiteX2-65" fmla="*/ 2228061 w 2228061"/>
                <a:gd name="connsiteY2-66" fmla="*/ 0 h 844550"/>
                <a:gd name="connsiteX3-67" fmla="*/ 2228061 w 2228061"/>
                <a:gd name="connsiteY3-68" fmla="*/ 633413 h 844550"/>
                <a:gd name="connsiteX4-69" fmla="*/ 2016924 w 2228061"/>
                <a:gd name="connsiteY4-70" fmla="*/ 844550 h 844550"/>
                <a:gd name="connsiteX5-71" fmla="*/ 0 w 2228061"/>
                <a:gd name="connsiteY5-72" fmla="*/ 611187 h 844550"/>
                <a:gd name="connsiteX6-73" fmla="*/ 0 w 2228061"/>
                <a:gd name="connsiteY6-74" fmla="*/ 211138 h 844550"/>
                <a:gd name="connsiteX7-75" fmla="*/ 0 w 2228061"/>
                <a:gd name="connsiteY7-76" fmla="*/ 211138 h 844550"/>
                <a:gd name="connsiteX8-77" fmla="*/ 2016924 w 2228061"/>
                <a:gd name="connsiteY8-78" fmla="*/ 211138 h 844550"/>
                <a:gd name="connsiteX9-79" fmla="*/ 2228061 w 2228061"/>
                <a:gd name="connsiteY9-80" fmla="*/ 0 h 844550"/>
                <a:gd name="connsiteX10-81" fmla="*/ 2016924 w 2228061"/>
                <a:gd name="connsiteY10-82" fmla="*/ 211138 h 844550"/>
                <a:gd name="connsiteX11-83" fmla="*/ 2016924 w 2228061"/>
                <a:gd name="connsiteY11-84" fmla="*/ 844550 h 844550"/>
                <a:gd name="connsiteX0-85" fmla="*/ 0 w 2228061"/>
                <a:gd name="connsiteY0-86" fmla="*/ 211138 h 844550"/>
                <a:gd name="connsiteX1-87" fmla="*/ 2016924 w 2228061"/>
                <a:gd name="connsiteY1-88" fmla="*/ 211138 h 844550"/>
                <a:gd name="connsiteX2-89" fmla="*/ 2016924 w 2228061"/>
                <a:gd name="connsiteY2-90" fmla="*/ 844550 h 844550"/>
                <a:gd name="connsiteX3-91" fmla="*/ 4763 w 2228061"/>
                <a:gd name="connsiteY3-92" fmla="*/ 615950 h 844550"/>
                <a:gd name="connsiteX4-93" fmla="*/ 0 w 2228061"/>
                <a:gd name="connsiteY4-94" fmla="*/ 211138 h 844550"/>
                <a:gd name="connsiteX0-95" fmla="*/ 2016924 w 2228061"/>
                <a:gd name="connsiteY0-96" fmla="*/ 211138 h 844550"/>
                <a:gd name="connsiteX1-97" fmla="*/ 2228061 w 2228061"/>
                <a:gd name="connsiteY1-98" fmla="*/ 0 h 844550"/>
                <a:gd name="connsiteX2-99" fmla="*/ 2228061 w 2228061"/>
                <a:gd name="connsiteY2-100" fmla="*/ 633413 h 844550"/>
                <a:gd name="connsiteX3-101" fmla="*/ 2016924 w 2228061"/>
                <a:gd name="connsiteY3-102" fmla="*/ 844550 h 844550"/>
                <a:gd name="connsiteX4-103" fmla="*/ 2016924 w 2228061"/>
                <a:gd name="connsiteY4-104" fmla="*/ 211138 h 844550"/>
                <a:gd name="connsiteX0-105" fmla="*/ 0 w 2228061"/>
                <a:gd name="connsiteY0-106" fmla="*/ 211138 h 844550"/>
                <a:gd name="connsiteX1-107" fmla="*/ 211138 w 2228061"/>
                <a:gd name="connsiteY1-108" fmla="*/ 0 h 844550"/>
                <a:gd name="connsiteX2-109" fmla="*/ 2228061 w 2228061"/>
                <a:gd name="connsiteY2-110" fmla="*/ 0 h 844550"/>
                <a:gd name="connsiteX3-111" fmla="*/ 2016924 w 2228061"/>
                <a:gd name="connsiteY3-112" fmla="*/ 211138 h 844550"/>
                <a:gd name="connsiteX4-113" fmla="*/ 0 w 2228061"/>
                <a:gd name="connsiteY4-114" fmla="*/ 211138 h 844550"/>
                <a:gd name="connsiteX0-115" fmla="*/ 0 w 2228061"/>
                <a:gd name="connsiteY0-116" fmla="*/ 211138 h 844550"/>
                <a:gd name="connsiteX1-117" fmla="*/ 211138 w 2228061"/>
                <a:gd name="connsiteY1-118" fmla="*/ 0 h 844550"/>
                <a:gd name="connsiteX2-119" fmla="*/ 2228061 w 2228061"/>
                <a:gd name="connsiteY2-120" fmla="*/ 0 h 844550"/>
                <a:gd name="connsiteX3-121" fmla="*/ 2228061 w 2228061"/>
                <a:gd name="connsiteY3-122" fmla="*/ 633413 h 844550"/>
                <a:gd name="connsiteX4-123" fmla="*/ 2016924 w 2228061"/>
                <a:gd name="connsiteY4-124" fmla="*/ 844550 h 844550"/>
                <a:gd name="connsiteX5-125" fmla="*/ 0 w 2228061"/>
                <a:gd name="connsiteY5-126" fmla="*/ 611187 h 844550"/>
                <a:gd name="connsiteX6-127" fmla="*/ 0 w 2228061"/>
                <a:gd name="connsiteY6-128" fmla="*/ 211138 h 844550"/>
                <a:gd name="connsiteX7-129" fmla="*/ 0 w 2228061"/>
                <a:gd name="connsiteY7-130" fmla="*/ 211138 h 844550"/>
                <a:gd name="connsiteX8-131" fmla="*/ 2016924 w 2228061"/>
                <a:gd name="connsiteY8-132" fmla="*/ 211138 h 844550"/>
                <a:gd name="connsiteX9-133" fmla="*/ 2228061 w 2228061"/>
                <a:gd name="connsiteY9-134" fmla="*/ 0 h 844550"/>
                <a:gd name="connsiteX10-135" fmla="*/ 2016924 w 2228061"/>
                <a:gd name="connsiteY10-136" fmla="*/ 211138 h 844550"/>
                <a:gd name="connsiteX11-137" fmla="*/ 2016924 w 2228061"/>
                <a:gd name="connsiteY11-138" fmla="*/ 844550 h 844550"/>
                <a:gd name="connsiteX0-139" fmla="*/ 0 w 2228061"/>
                <a:gd name="connsiteY0-140" fmla="*/ 211138 h 844550"/>
                <a:gd name="connsiteX1-141" fmla="*/ 2016924 w 2228061"/>
                <a:gd name="connsiteY1-142" fmla="*/ 211138 h 844550"/>
                <a:gd name="connsiteX2-143" fmla="*/ 2016924 w 2228061"/>
                <a:gd name="connsiteY2-144" fmla="*/ 844550 h 844550"/>
                <a:gd name="connsiteX3-145" fmla="*/ 4763 w 2228061"/>
                <a:gd name="connsiteY3-146" fmla="*/ 615950 h 844550"/>
                <a:gd name="connsiteX4-147" fmla="*/ 0 w 2228061"/>
                <a:gd name="connsiteY4-148" fmla="*/ 211138 h 844550"/>
                <a:gd name="connsiteX0-149" fmla="*/ 2016924 w 2228061"/>
                <a:gd name="connsiteY0-150" fmla="*/ 211138 h 844550"/>
                <a:gd name="connsiteX1-151" fmla="*/ 2228061 w 2228061"/>
                <a:gd name="connsiteY1-152" fmla="*/ 0 h 844550"/>
                <a:gd name="connsiteX2-153" fmla="*/ 2228061 w 2228061"/>
                <a:gd name="connsiteY2-154" fmla="*/ 633413 h 844550"/>
                <a:gd name="connsiteX3-155" fmla="*/ 2016924 w 2228061"/>
                <a:gd name="connsiteY3-156" fmla="*/ 844550 h 844550"/>
                <a:gd name="connsiteX4-157" fmla="*/ 2016924 w 2228061"/>
                <a:gd name="connsiteY4-158" fmla="*/ 211138 h 844550"/>
                <a:gd name="connsiteX0-159" fmla="*/ 0 w 2228061"/>
                <a:gd name="connsiteY0-160" fmla="*/ 211138 h 844550"/>
                <a:gd name="connsiteX1-161" fmla="*/ 211138 w 2228061"/>
                <a:gd name="connsiteY1-162" fmla="*/ 0 h 844550"/>
                <a:gd name="connsiteX2-163" fmla="*/ 2228061 w 2228061"/>
                <a:gd name="connsiteY2-164" fmla="*/ 0 h 844550"/>
                <a:gd name="connsiteX3-165" fmla="*/ 2016924 w 2228061"/>
                <a:gd name="connsiteY3-166" fmla="*/ 211138 h 844550"/>
                <a:gd name="connsiteX4-167" fmla="*/ 0 w 2228061"/>
                <a:gd name="connsiteY4-168" fmla="*/ 211138 h 844550"/>
                <a:gd name="connsiteX0-169" fmla="*/ 0 w 2228061"/>
                <a:gd name="connsiteY0-170" fmla="*/ 211138 h 844550"/>
                <a:gd name="connsiteX1-171" fmla="*/ 211138 w 2228061"/>
                <a:gd name="connsiteY1-172" fmla="*/ 0 h 844550"/>
                <a:gd name="connsiteX2-173" fmla="*/ 2228061 w 2228061"/>
                <a:gd name="connsiteY2-174" fmla="*/ 0 h 844550"/>
                <a:gd name="connsiteX3-175" fmla="*/ 2228061 w 2228061"/>
                <a:gd name="connsiteY3-176" fmla="*/ 633413 h 844550"/>
                <a:gd name="connsiteX4-177" fmla="*/ 2016924 w 2228061"/>
                <a:gd name="connsiteY4-178" fmla="*/ 844550 h 844550"/>
                <a:gd name="connsiteX5-179" fmla="*/ 0 w 2228061"/>
                <a:gd name="connsiteY5-180" fmla="*/ 611187 h 844550"/>
                <a:gd name="connsiteX6-181" fmla="*/ 0 w 2228061"/>
                <a:gd name="connsiteY6-182" fmla="*/ 211138 h 844550"/>
                <a:gd name="connsiteX7-183" fmla="*/ 0 w 2228061"/>
                <a:gd name="connsiteY7-184" fmla="*/ 211138 h 844550"/>
                <a:gd name="connsiteX8-185" fmla="*/ 2016924 w 2228061"/>
                <a:gd name="connsiteY8-186" fmla="*/ 211138 h 844550"/>
                <a:gd name="connsiteX9-187" fmla="*/ 2228061 w 2228061"/>
                <a:gd name="connsiteY9-188" fmla="*/ 0 h 844550"/>
                <a:gd name="connsiteX10-189" fmla="*/ 2016924 w 2228061"/>
                <a:gd name="connsiteY10-190" fmla="*/ 211138 h 844550"/>
                <a:gd name="connsiteX11-191" fmla="*/ 2026449 w 2228061"/>
                <a:gd name="connsiteY11-192" fmla="*/ 558800 h 844550"/>
                <a:gd name="connsiteX0-193" fmla="*/ 0 w 2228061"/>
                <a:gd name="connsiteY0-194" fmla="*/ 211138 h 844550"/>
                <a:gd name="connsiteX1-195" fmla="*/ 2016924 w 2228061"/>
                <a:gd name="connsiteY1-196" fmla="*/ 211138 h 844550"/>
                <a:gd name="connsiteX2-197" fmla="*/ 2016924 w 2228061"/>
                <a:gd name="connsiteY2-198" fmla="*/ 844550 h 844550"/>
                <a:gd name="connsiteX3-199" fmla="*/ 4763 w 2228061"/>
                <a:gd name="connsiteY3-200" fmla="*/ 615950 h 844550"/>
                <a:gd name="connsiteX4-201" fmla="*/ 0 w 2228061"/>
                <a:gd name="connsiteY4-202" fmla="*/ 211138 h 844550"/>
                <a:gd name="connsiteX0-203" fmla="*/ 2016924 w 2228061"/>
                <a:gd name="connsiteY0-204" fmla="*/ 211138 h 844550"/>
                <a:gd name="connsiteX1-205" fmla="*/ 2228061 w 2228061"/>
                <a:gd name="connsiteY1-206" fmla="*/ 0 h 844550"/>
                <a:gd name="connsiteX2-207" fmla="*/ 2228061 w 2228061"/>
                <a:gd name="connsiteY2-208" fmla="*/ 633413 h 844550"/>
                <a:gd name="connsiteX3-209" fmla="*/ 2016924 w 2228061"/>
                <a:gd name="connsiteY3-210" fmla="*/ 844550 h 844550"/>
                <a:gd name="connsiteX4-211" fmla="*/ 2016924 w 2228061"/>
                <a:gd name="connsiteY4-212" fmla="*/ 211138 h 844550"/>
                <a:gd name="connsiteX0-213" fmla="*/ 0 w 2228061"/>
                <a:gd name="connsiteY0-214" fmla="*/ 211138 h 844550"/>
                <a:gd name="connsiteX1-215" fmla="*/ 211138 w 2228061"/>
                <a:gd name="connsiteY1-216" fmla="*/ 0 h 844550"/>
                <a:gd name="connsiteX2-217" fmla="*/ 2228061 w 2228061"/>
                <a:gd name="connsiteY2-218" fmla="*/ 0 h 844550"/>
                <a:gd name="connsiteX3-219" fmla="*/ 2016924 w 2228061"/>
                <a:gd name="connsiteY3-220" fmla="*/ 211138 h 844550"/>
                <a:gd name="connsiteX4-221" fmla="*/ 0 w 2228061"/>
                <a:gd name="connsiteY4-222" fmla="*/ 211138 h 844550"/>
                <a:gd name="connsiteX0-223" fmla="*/ 0 w 2228061"/>
                <a:gd name="connsiteY0-224" fmla="*/ 211138 h 844550"/>
                <a:gd name="connsiteX1-225" fmla="*/ 211138 w 2228061"/>
                <a:gd name="connsiteY1-226" fmla="*/ 0 h 844550"/>
                <a:gd name="connsiteX2-227" fmla="*/ 2228061 w 2228061"/>
                <a:gd name="connsiteY2-228" fmla="*/ 0 h 844550"/>
                <a:gd name="connsiteX3-229" fmla="*/ 2228061 w 2228061"/>
                <a:gd name="connsiteY3-230" fmla="*/ 633413 h 844550"/>
                <a:gd name="connsiteX4-231" fmla="*/ 2040737 w 2228061"/>
                <a:gd name="connsiteY4-232" fmla="*/ 658812 h 844550"/>
                <a:gd name="connsiteX5-233" fmla="*/ 0 w 2228061"/>
                <a:gd name="connsiteY5-234" fmla="*/ 611187 h 844550"/>
                <a:gd name="connsiteX6-235" fmla="*/ 0 w 2228061"/>
                <a:gd name="connsiteY6-236" fmla="*/ 211138 h 844550"/>
                <a:gd name="connsiteX7-237" fmla="*/ 0 w 2228061"/>
                <a:gd name="connsiteY7-238" fmla="*/ 211138 h 844550"/>
                <a:gd name="connsiteX8-239" fmla="*/ 2016924 w 2228061"/>
                <a:gd name="connsiteY8-240" fmla="*/ 211138 h 844550"/>
                <a:gd name="connsiteX9-241" fmla="*/ 2228061 w 2228061"/>
                <a:gd name="connsiteY9-242" fmla="*/ 0 h 844550"/>
                <a:gd name="connsiteX10-243" fmla="*/ 2016924 w 2228061"/>
                <a:gd name="connsiteY10-244" fmla="*/ 211138 h 844550"/>
                <a:gd name="connsiteX11-245" fmla="*/ 2026449 w 2228061"/>
                <a:gd name="connsiteY11-246" fmla="*/ 558800 h 844550"/>
                <a:gd name="connsiteX0-247" fmla="*/ 0 w 2228061"/>
                <a:gd name="connsiteY0-248" fmla="*/ 211138 h 844550"/>
                <a:gd name="connsiteX1-249" fmla="*/ 2016924 w 2228061"/>
                <a:gd name="connsiteY1-250" fmla="*/ 211138 h 844550"/>
                <a:gd name="connsiteX2-251" fmla="*/ 2016924 w 2228061"/>
                <a:gd name="connsiteY2-252" fmla="*/ 844550 h 844550"/>
                <a:gd name="connsiteX3-253" fmla="*/ 4763 w 2228061"/>
                <a:gd name="connsiteY3-254" fmla="*/ 615950 h 844550"/>
                <a:gd name="connsiteX4-255" fmla="*/ 0 w 2228061"/>
                <a:gd name="connsiteY4-256" fmla="*/ 211138 h 844550"/>
                <a:gd name="connsiteX0-257" fmla="*/ 2016924 w 2228061"/>
                <a:gd name="connsiteY0-258" fmla="*/ 211138 h 844550"/>
                <a:gd name="connsiteX1-259" fmla="*/ 2228061 w 2228061"/>
                <a:gd name="connsiteY1-260" fmla="*/ 0 h 844550"/>
                <a:gd name="connsiteX2-261" fmla="*/ 2228061 w 2228061"/>
                <a:gd name="connsiteY2-262" fmla="*/ 633413 h 844550"/>
                <a:gd name="connsiteX3-263" fmla="*/ 2016924 w 2228061"/>
                <a:gd name="connsiteY3-264" fmla="*/ 844550 h 844550"/>
                <a:gd name="connsiteX4-265" fmla="*/ 2016924 w 2228061"/>
                <a:gd name="connsiteY4-266" fmla="*/ 211138 h 844550"/>
                <a:gd name="connsiteX0-267" fmla="*/ 0 w 2228061"/>
                <a:gd name="connsiteY0-268" fmla="*/ 211138 h 844550"/>
                <a:gd name="connsiteX1-269" fmla="*/ 211138 w 2228061"/>
                <a:gd name="connsiteY1-270" fmla="*/ 0 h 844550"/>
                <a:gd name="connsiteX2-271" fmla="*/ 2228061 w 2228061"/>
                <a:gd name="connsiteY2-272" fmla="*/ 0 h 844550"/>
                <a:gd name="connsiteX3-273" fmla="*/ 2016924 w 2228061"/>
                <a:gd name="connsiteY3-274" fmla="*/ 211138 h 844550"/>
                <a:gd name="connsiteX4-275" fmla="*/ 0 w 2228061"/>
                <a:gd name="connsiteY4-276" fmla="*/ 211138 h 844550"/>
                <a:gd name="connsiteX0-277" fmla="*/ 0 w 2228061"/>
                <a:gd name="connsiteY0-278" fmla="*/ 211138 h 844550"/>
                <a:gd name="connsiteX1-279" fmla="*/ 211138 w 2228061"/>
                <a:gd name="connsiteY1-280" fmla="*/ 0 h 844550"/>
                <a:gd name="connsiteX2-281" fmla="*/ 2228061 w 2228061"/>
                <a:gd name="connsiteY2-282" fmla="*/ 0 h 844550"/>
                <a:gd name="connsiteX3-283" fmla="*/ 2228061 w 2228061"/>
                <a:gd name="connsiteY3-284" fmla="*/ 633413 h 844550"/>
                <a:gd name="connsiteX4-285" fmla="*/ 2026450 w 2228061"/>
                <a:gd name="connsiteY4-286" fmla="*/ 654050 h 844550"/>
                <a:gd name="connsiteX5-287" fmla="*/ 0 w 2228061"/>
                <a:gd name="connsiteY5-288" fmla="*/ 611187 h 844550"/>
                <a:gd name="connsiteX6-289" fmla="*/ 0 w 2228061"/>
                <a:gd name="connsiteY6-290" fmla="*/ 211138 h 844550"/>
                <a:gd name="connsiteX7-291" fmla="*/ 0 w 2228061"/>
                <a:gd name="connsiteY7-292" fmla="*/ 211138 h 844550"/>
                <a:gd name="connsiteX8-293" fmla="*/ 2016924 w 2228061"/>
                <a:gd name="connsiteY8-294" fmla="*/ 211138 h 844550"/>
                <a:gd name="connsiteX9-295" fmla="*/ 2228061 w 2228061"/>
                <a:gd name="connsiteY9-296" fmla="*/ 0 h 844550"/>
                <a:gd name="connsiteX10-297" fmla="*/ 2016924 w 2228061"/>
                <a:gd name="connsiteY10-298" fmla="*/ 211138 h 844550"/>
                <a:gd name="connsiteX11-299" fmla="*/ 2026449 w 2228061"/>
                <a:gd name="connsiteY11-300" fmla="*/ 558800 h 844550"/>
                <a:gd name="connsiteX0-301" fmla="*/ 0 w 2228061"/>
                <a:gd name="connsiteY0-302" fmla="*/ 211138 h 844550"/>
                <a:gd name="connsiteX1-303" fmla="*/ 2016924 w 2228061"/>
                <a:gd name="connsiteY1-304" fmla="*/ 211138 h 844550"/>
                <a:gd name="connsiteX2-305" fmla="*/ 2016924 w 2228061"/>
                <a:gd name="connsiteY2-306" fmla="*/ 844550 h 844550"/>
                <a:gd name="connsiteX3-307" fmla="*/ 4763 w 2228061"/>
                <a:gd name="connsiteY3-308" fmla="*/ 615950 h 844550"/>
                <a:gd name="connsiteX4-309" fmla="*/ 0 w 2228061"/>
                <a:gd name="connsiteY4-310" fmla="*/ 211138 h 844550"/>
                <a:gd name="connsiteX0-311" fmla="*/ 2016924 w 2228061"/>
                <a:gd name="connsiteY0-312" fmla="*/ 211138 h 844550"/>
                <a:gd name="connsiteX1-313" fmla="*/ 2228061 w 2228061"/>
                <a:gd name="connsiteY1-314" fmla="*/ 0 h 844550"/>
                <a:gd name="connsiteX2-315" fmla="*/ 2228061 w 2228061"/>
                <a:gd name="connsiteY2-316" fmla="*/ 633413 h 844550"/>
                <a:gd name="connsiteX3-317" fmla="*/ 2016924 w 2228061"/>
                <a:gd name="connsiteY3-318" fmla="*/ 844550 h 844550"/>
                <a:gd name="connsiteX4-319" fmla="*/ 2016924 w 2228061"/>
                <a:gd name="connsiteY4-320" fmla="*/ 211138 h 844550"/>
                <a:gd name="connsiteX0-321" fmla="*/ 0 w 2228061"/>
                <a:gd name="connsiteY0-322" fmla="*/ 211138 h 844550"/>
                <a:gd name="connsiteX1-323" fmla="*/ 211138 w 2228061"/>
                <a:gd name="connsiteY1-324" fmla="*/ 0 h 844550"/>
                <a:gd name="connsiteX2-325" fmla="*/ 2228061 w 2228061"/>
                <a:gd name="connsiteY2-326" fmla="*/ 0 h 844550"/>
                <a:gd name="connsiteX3-327" fmla="*/ 2016924 w 2228061"/>
                <a:gd name="connsiteY3-328" fmla="*/ 211138 h 844550"/>
                <a:gd name="connsiteX4-329" fmla="*/ 0 w 2228061"/>
                <a:gd name="connsiteY4-330" fmla="*/ 211138 h 844550"/>
                <a:gd name="connsiteX0-331" fmla="*/ 0 w 2228061"/>
                <a:gd name="connsiteY0-332" fmla="*/ 211138 h 844550"/>
                <a:gd name="connsiteX1-333" fmla="*/ 211138 w 2228061"/>
                <a:gd name="connsiteY1-334" fmla="*/ 0 h 844550"/>
                <a:gd name="connsiteX2-335" fmla="*/ 2228061 w 2228061"/>
                <a:gd name="connsiteY2-336" fmla="*/ 0 h 844550"/>
                <a:gd name="connsiteX3-337" fmla="*/ 2228061 w 2228061"/>
                <a:gd name="connsiteY3-338" fmla="*/ 633413 h 844550"/>
                <a:gd name="connsiteX4-339" fmla="*/ 2021687 w 2228061"/>
                <a:gd name="connsiteY4-340" fmla="*/ 620712 h 844550"/>
                <a:gd name="connsiteX5-341" fmla="*/ 0 w 2228061"/>
                <a:gd name="connsiteY5-342" fmla="*/ 611187 h 844550"/>
                <a:gd name="connsiteX6-343" fmla="*/ 0 w 2228061"/>
                <a:gd name="connsiteY6-344" fmla="*/ 211138 h 844550"/>
                <a:gd name="connsiteX7-345" fmla="*/ 0 w 2228061"/>
                <a:gd name="connsiteY7-346" fmla="*/ 211138 h 844550"/>
                <a:gd name="connsiteX8-347" fmla="*/ 2016924 w 2228061"/>
                <a:gd name="connsiteY8-348" fmla="*/ 211138 h 844550"/>
                <a:gd name="connsiteX9-349" fmla="*/ 2228061 w 2228061"/>
                <a:gd name="connsiteY9-350" fmla="*/ 0 h 844550"/>
                <a:gd name="connsiteX10-351" fmla="*/ 2016924 w 2228061"/>
                <a:gd name="connsiteY10-352" fmla="*/ 211138 h 844550"/>
                <a:gd name="connsiteX11-353" fmla="*/ 2026449 w 2228061"/>
                <a:gd name="connsiteY11-354" fmla="*/ 558800 h 844550"/>
                <a:gd name="connsiteX0-355" fmla="*/ 0 w 2228061"/>
                <a:gd name="connsiteY0-356" fmla="*/ 211138 h 844550"/>
                <a:gd name="connsiteX1-357" fmla="*/ 2016924 w 2228061"/>
                <a:gd name="connsiteY1-358" fmla="*/ 211138 h 844550"/>
                <a:gd name="connsiteX2-359" fmla="*/ 2016924 w 2228061"/>
                <a:gd name="connsiteY2-360" fmla="*/ 844550 h 844550"/>
                <a:gd name="connsiteX3-361" fmla="*/ 4763 w 2228061"/>
                <a:gd name="connsiteY3-362" fmla="*/ 615950 h 844550"/>
                <a:gd name="connsiteX4-363" fmla="*/ 0 w 2228061"/>
                <a:gd name="connsiteY4-364" fmla="*/ 211138 h 844550"/>
                <a:gd name="connsiteX0-365" fmla="*/ 2016924 w 2228061"/>
                <a:gd name="connsiteY0-366" fmla="*/ 211138 h 844550"/>
                <a:gd name="connsiteX1-367" fmla="*/ 2228061 w 2228061"/>
                <a:gd name="connsiteY1-368" fmla="*/ 0 h 844550"/>
                <a:gd name="connsiteX2-369" fmla="*/ 2228061 w 2228061"/>
                <a:gd name="connsiteY2-370" fmla="*/ 633413 h 844550"/>
                <a:gd name="connsiteX3-371" fmla="*/ 2016924 w 2228061"/>
                <a:gd name="connsiteY3-372" fmla="*/ 844550 h 844550"/>
                <a:gd name="connsiteX4-373" fmla="*/ 2016924 w 2228061"/>
                <a:gd name="connsiteY4-374" fmla="*/ 211138 h 844550"/>
                <a:gd name="connsiteX0-375" fmla="*/ 0 w 2228061"/>
                <a:gd name="connsiteY0-376" fmla="*/ 211138 h 844550"/>
                <a:gd name="connsiteX1-377" fmla="*/ 211138 w 2228061"/>
                <a:gd name="connsiteY1-378" fmla="*/ 0 h 844550"/>
                <a:gd name="connsiteX2-379" fmla="*/ 2228061 w 2228061"/>
                <a:gd name="connsiteY2-380" fmla="*/ 0 h 844550"/>
                <a:gd name="connsiteX3-381" fmla="*/ 2016924 w 2228061"/>
                <a:gd name="connsiteY3-382" fmla="*/ 211138 h 844550"/>
                <a:gd name="connsiteX4-383" fmla="*/ 0 w 2228061"/>
                <a:gd name="connsiteY4-384" fmla="*/ 211138 h 844550"/>
                <a:gd name="connsiteX0-385" fmla="*/ 0 w 2228061"/>
                <a:gd name="connsiteY0-386" fmla="*/ 211138 h 844550"/>
                <a:gd name="connsiteX1-387" fmla="*/ 211138 w 2228061"/>
                <a:gd name="connsiteY1-388" fmla="*/ 0 h 844550"/>
                <a:gd name="connsiteX2-389" fmla="*/ 2228061 w 2228061"/>
                <a:gd name="connsiteY2-390" fmla="*/ 0 h 844550"/>
                <a:gd name="connsiteX3-391" fmla="*/ 2228061 w 2228061"/>
                <a:gd name="connsiteY3-392" fmla="*/ 633413 h 844550"/>
                <a:gd name="connsiteX4-393" fmla="*/ 2021687 w 2228061"/>
                <a:gd name="connsiteY4-394" fmla="*/ 606425 h 844550"/>
                <a:gd name="connsiteX5-395" fmla="*/ 0 w 2228061"/>
                <a:gd name="connsiteY5-396" fmla="*/ 611187 h 844550"/>
                <a:gd name="connsiteX6-397" fmla="*/ 0 w 2228061"/>
                <a:gd name="connsiteY6-398" fmla="*/ 211138 h 844550"/>
                <a:gd name="connsiteX7-399" fmla="*/ 0 w 2228061"/>
                <a:gd name="connsiteY7-400" fmla="*/ 211138 h 844550"/>
                <a:gd name="connsiteX8-401" fmla="*/ 2016924 w 2228061"/>
                <a:gd name="connsiteY8-402" fmla="*/ 211138 h 844550"/>
                <a:gd name="connsiteX9-403" fmla="*/ 2228061 w 2228061"/>
                <a:gd name="connsiteY9-404" fmla="*/ 0 h 844550"/>
                <a:gd name="connsiteX10-405" fmla="*/ 2016924 w 2228061"/>
                <a:gd name="connsiteY10-406" fmla="*/ 211138 h 844550"/>
                <a:gd name="connsiteX11-407" fmla="*/ 2026449 w 2228061"/>
                <a:gd name="connsiteY11-408" fmla="*/ 558800 h 844550"/>
                <a:gd name="connsiteX0-409" fmla="*/ 0 w 2228061"/>
                <a:gd name="connsiteY0-410" fmla="*/ 211138 h 844550"/>
                <a:gd name="connsiteX1-411" fmla="*/ 2016924 w 2228061"/>
                <a:gd name="connsiteY1-412" fmla="*/ 211138 h 844550"/>
                <a:gd name="connsiteX2-413" fmla="*/ 2016924 w 2228061"/>
                <a:gd name="connsiteY2-414" fmla="*/ 844550 h 844550"/>
                <a:gd name="connsiteX3-415" fmla="*/ 4763 w 2228061"/>
                <a:gd name="connsiteY3-416" fmla="*/ 615950 h 844550"/>
                <a:gd name="connsiteX4-417" fmla="*/ 0 w 2228061"/>
                <a:gd name="connsiteY4-418" fmla="*/ 211138 h 844550"/>
                <a:gd name="connsiteX0-419" fmla="*/ 2016924 w 2228061"/>
                <a:gd name="connsiteY0-420" fmla="*/ 211138 h 844550"/>
                <a:gd name="connsiteX1-421" fmla="*/ 2228061 w 2228061"/>
                <a:gd name="connsiteY1-422" fmla="*/ 0 h 844550"/>
                <a:gd name="connsiteX2-423" fmla="*/ 2228061 w 2228061"/>
                <a:gd name="connsiteY2-424" fmla="*/ 633413 h 844550"/>
                <a:gd name="connsiteX3-425" fmla="*/ 2016924 w 2228061"/>
                <a:gd name="connsiteY3-426" fmla="*/ 844550 h 844550"/>
                <a:gd name="connsiteX4-427" fmla="*/ 2016924 w 2228061"/>
                <a:gd name="connsiteY4-428" fmla="*/ 211138 h 844550"/>
                <a:gd name="connsiteX0-429" fmla="*/ 0 w 2228061"/>
                <a:gd name="connsiteY0-430" fmla="*/ 211138 h 844550"/>
                <a:gd name="connsiteX1-431" fmla="*/ 211138 w 2228061"/>
                <a:gd name="connsiteY1-432" fmla="*/ 0 h 844550"/>
                <a:gd name="connsiteX2-433" fmla="*/ 2228061 w 2228061"/>
                <a:gd name="connsiteY2-434" fmla="*/ 0 h 844550"/>
                <a:gd name="connsiteX3-435" fmla="*/ 2016924 w 2228061"/>
                <a:gd name="connsiteY3-436" fmla="*/ 211138 h 844550"/>
                <a:gd name="connsiteX4-437" fmla="*/ 0 w 2228061"/>
                <a:gd name="connsiteY4-438" fmla="*/ 211138 h 844550"/>
                <a:gd name="connsiteX0-439" fmla="*/ 0 w 2228061"/>
                <a:gd name="connsiteY0-440" fmla="*/ 211138 h 844550"/>
                <a:gd name="connsiteX1-441" fmla="*/ 211138 w 2228061"/>
                <a:gd name="connsiteY1-442" fmla="*/ 0 h 844550"/>
                <a:gd name="connsiteX2-443" fmla="*/ 2228061 w 2228061"/>
                <a:gd name="connsiteY2-444" fmla="*/ 0 h 844550"/>
                <a:gd name="connsiteX3-445" fmla="*/ 2228061 w 2228061"/>
                <a:gd name="connsiteY3-446" fmla="*/ 633413 h 844550"/>
                <a:gd name="connsiteX4-447" fmla="*/ 2026450 w 2228061"/>
                <a:gd name="connsiteY4-448" fmla="*/ 601662 h 844550"/>
                <a:gd name="connsiteX5-449" fmla="*/ 0 w 2228061"/>
                <a:gd name="connsiteY5-450" fmla="*/ 611187 h 844550"/>
                <a:gd name="connsiteX6-451" fmla="*/ 0 w 2228061"/>
                <a:gd name="connsiteY6-452" fmla="*/ 211138 h 844550"/>
                <a:gd name="connsiteX7-453" fmla="*/ 0 w 2228061"/>
                <a:gd name="connsiteY7-454" fmla="*/ 211138 h 844550"/>
                <a:gd name="connsiteX8-455" fmla="*/ 2016924 w 2228061"/>
                <a:gd name="connsiteY8-456" fmla="*/ 211138 h 844550"/>
                <a:gd name="connsiteX9-457" fmla="*/ 2228061 w 2228061"/>
                <a:gd name="connsiteY9-458" fmla="*/ 0 h 844550"/>
                <a:gd name="connsiteX10-459" fmla="*/ 2016924 w 2228061"/>
                <a:gd name="connsiteY10-460" fmla="*/ 211138 h 844550"/>
                <a:gd name="connsiteX11-461" fmla="*/ 2026449 w 2228061"/>
                <a:gd name="connsiteY11-462" fmla="*/ 558800 h 844550"/>
                <a:gd name="connsiteX0-463" fmla="*/ 0 w 2228061"/>
                <a:gd name="connsiteY0-464" fmla="*/ 211138 h 844550"/>
                <a:gd name="connsiteX1-465" fmla="*/ 2016924 w 2228061"/>
                <a:gd name="connsiteY1-466" fmla="*/ 211138 h 844550"/>
                <a:gd name="connsiteX2-467" fmla="*/ 2016924 w 2228061"/>
                <a:gd name="connsiteY2-468" fmla="*/ 844550 h 844550"/>
                <a:gd name="connsiteX3-469" fmla="*/ 4763 w 2228061"/>
                <a:gd name="connsiteY3-470" fmla="*/ 615950 h 844550"/>
                <a:gd name="connsiteX4-471" fmla="*/ 0 w 2228061"/>
                <a:gd name="connsiteY4-472" fmla="*/ 211138 h 844550"/>
                <a:gd name="connsiteX0-473" fmla="*/ 2016924 w 2228061"/>
                <a:gd name="connsiteY0-474" fmla="*/ 211138 h 844550"/>
                <a:gd name="connsiteX1-475" fmla="*/ 2228061 w 2228061"/>
                <a:gd name="connsiteY1-476" fmla="*/ 0 h 844550"/>
                <a:gd name="connsiteX2-477" fmla="*/ 2228061 w 2228061"/>
                <a:gd name="connsiteY2-478" fmla="*/ 633413 h 844550"/>
                <a:gd name="connsiteX3-479" fmla="*/ 2016924 w 2228061"/>
                <a:gd name="connsiteY3-480" fmla="*/ 844550 h 844550"/>
                <a:gd name="connsiteX4-481" fmla="*/ 2016924 w 2228061"/>
                <a:gd name="connsiteY4-482" fmla="*/ 211138 h 844550"/>
                <a:gd name="connsiteX0-483" fmla="*/ 0 w 2228061"/>
                <a:gd name="connsiteY0-484" fmla="*/ 211138 h 844550"/>
                <a:gd name="connsiteX1-485" fmla="*/ 211138 w 2228061"/>
                <a:gd name="connsiteY1-486" fmla="*/ 0 h 844550"/>
                <a:gd name="connsiteX2-487" fmla="*/ 2228061 w 2228061"/>
                <a:gd name="connsiteY2-488" fmla="*/ 0 h 844550"/>
                <a:gd name="connsiteX3-489" fmla="*/ 2016924 w 2228061"/>
                <a:gd name="connsiteY3-490" fmla="*/ 211138 h 844550"/>
                <a:gd name="connsiteX4-491" fmla="*/ 0 w 2228061"/>
                <a:gd name="connsiteY4-492" fmla="*/ 211138 h 844550"/>
                <a:gd name="connsiteX0-493" fmla="*/ 0 w 2228061"/>
                <a:gd name="connsiteY0-494" fmla="*/ 211138 h 844550"/>
                <a:gd name="connsiteX1-495" fmla="*/ 211138 w 2228061"/>
                <a:gd name="connsiteY1-496" fmla="*/ 0 h 844550"/>
                <a:gd name="connsiteX2-497" fmla="*/ 2228061 w 2228061"/>
                <a:gd name="connsiteY2-498" fmla="*/ 0 h 844550"/>
                <a:gd name="connsiteX3-499" fmla="*/ 2228061 w 2228061"/>
                <a:gd name="connsiteY3-500" fmla="*/ 633413 h 844550"/>
                <a:gd name="connsiteX4-501" fmla="*/ 2026450 w 2228061"/>
                <a:gd name="connsiteY4-502" fmla="*/ 558800 h 844550"/>
                <a:gd name="connsiteX5-503" fmla="*/ 0 w 2228061"/>
                <a:gd name="connsiteY5-504" fmla="*/ 611187 h 844550"/>
                <a:gd name="connsiteX6-505" fmla="*/ 0 w 2228061"/>
                <a:gd name="connsiteY6-506" fmla="*/ 211138 h 844550"/>
                <a:gd name="connsiteX7-507" fmla="*/ 0 w 2228061"/>
                <a:gd name="connsiteY7-508" fmla="*/ 211138 h 844550"/>
                <a:gd name="connsiteX8-509" fmla="*/ 2016924 w 2228061"/>
                <a:gd name="connsiteY8-510" fmla="*/ 211138 h 844550"/>
                <a:gd name="connsiteX9-511" fmla="*/ 2228061 w 2228061"/>
                <a:gd name="connsiteY9-512" fmla="*/ 0 h 844550"/>
                <a:gd name="connsiteX10-513" fmla="*/ 2016924 w 2228061"/>
                <a:gd name="connsiteY10-514" fmla="*/ 211138 h 844550"/>
                <a:gd name="connsiteX11-515" fmla="*/ 2026449 w 2228061"/>
                <a:gd name="connsiteY11-516" fmla="*/ 558800 h 844550"/>
                <a:gd name="connsiteX0-517" fmla="*/ 0 w 2228061"/>
                <a:gd name="connsiteY0-518" fmla="*/ 211138 h 844550"/>
                <a:gd name="connsiteX1-519" fmla="*/ 2016924 w 2228061"/>
                <a:gd name="connsiteY1-520" fmla="*/ 211138 h 844550"/>
                <a:gd name="connsiteX2-521" fmla="*/ 2016924 w 2228061"/>
                <a:gd name="connsiteY2-522" fmla="*/ 844550 h 844550"/>
                <a:gd name="connsiteX3-523" fmla="*/ 4763 w 2228061"/>
                <a:gd name="connsiteY3-524" fmla="*/ 615950 h 844550"/>
                <a:gd name="connsiteX4-525" fmla="*/ 0 w 2228061"/>
                <a:gd name="connsiteY4-526" fmla="*/ 211138 h 844550"/>
                <a:gd name="connsiteX0-527" fmla="*/ 2016924 w 2228061"/>
                <a:gd name="connsiteY0-528" fmla="*/ 211138 h 844550"/>
                <a:gd name="connsiteX1-529" fmla="*/ 2228061 w 2228061"/>
                <a:gd name="connsiteY1-530" fmla="*/ 0 h 844550"/>
                <a:gd name="connsiteX2-531" fmla="*/ 2228061 w 2228061"/>
                <a:gd name="connsiteY2-532" fmla="*/ 633413 h 844550"/>
                <a:gd name="connsiteX3-533" fmla="*/ 2016924 w 2228061"/>
                <a:gd name="connsiteY3-534" fmla="*/ 844550 h 844550"/>
                <a:gd name="connsiteX4-535" fmla="*/ 2016924 w 2228061"/>
                <a:gd name="connsiteY4-536" fmla="*/ 211138 h 844550"/>
                <a:gd name="connsiteX0-537" fmla="*/ 0 w 2228061"/>
                <a:gd name="connsiteY0-538" fmla="*/ 211138 h 844550"/>
                <a:gd name="connsiteX1-539" fmla="*/ 211138 w 2228061"/>
                <a:gd name="connsiteY1-540" fmla="*/ 0 h 844550"/>
                <a:gd name="connsiteX2-541" fmla="*/ 2228061 w 2228061"/>
                <a:gd name="connsiteY2-542" fmla="*/ 0 h 844550"/>
                <a:gd name="connsiteX3-543" fmla="*/ 2016924 w 2228061"/>
                <a:gd name="connsiteY3-544" fmla="*/ 211138 h 844550"/>
                <a:gd name="connsiteX4-545" fmla="*/ 0 w 2228061"/>
                <a:gd name="connsiteY4-546" fmla="*/ 211138 h 844550"/>
                <a:gd name="connsiteX0-547" fmla="*/ 0 w 2228061"/>
                <a:gd name="connsiteY0-548" fmla="*/ 211138 h 844550"/>
                <a:gd name="connsiteX1-549" fmla="*/ 211138 w 2228061"/>
                <a:gd name="connsiteY1-550" fmla="*/ 0 h 844550"/>
                <a:gd name="connsiteX2-551" fmla="*/ 2228061 w 2228061"/>
                <a:gd name="connsiteY2-552" fmla="*/ 0 h 844550"/>
                <a:gd name="connsiteX3-553" fmla="*/ 2228061 w 2228061"/>
                <a:gd name="connsiteY3-554" fmla="*/ 633413 h 844550"/>
                <a:gd name="connsiteX4-555" fmla="*/ 2026450 w 2228061"/>
                <a:gd name="connsiteY4-556" fmla="*/ 558800 h 844550"/>
                <a:gd name="connsiteX5-557" fmla="*/ 0 w 2228061"/>
                <a:gd name="connsiteY5-558" fmla="*/ 611187 h 844550"/>
                <a:gd name="connsiteX6-559" fmla="*/ 0 w 2228061"/>
                <a:gd name="connsiteY6-560" fmla="*/ 211138 h 844550"/>
                <a:gd name="connsiteX7-561" fmla="*/ 0 w 2228061"/>
                <a:gd name="connsiteY7-562" fmla="*/ 211138 h 844550"/>
                <a:gd name="connsiteX8-563" fmla="*/ 2016924 w 2228061"/>
                <a:gd name="connsiteY8-564" fmla="*/ 211138 h 844550"/>
                <a:gd name="connsiteX9-565" fmla="*/ 2228061 w 2228061"/>
                <a:gd name="connsiteY9-566" fmla="*/ 0 h 844550"/>
                <a:gd name="connsiteX10-567" fmla="*/ 2016924 w 2228061"/>
                <a:gd name="connsiteY10-568" fmla="*/ 211138 h 844550"/>
                <a:gd name="connsiteX11-569" fmla="*/ 2016924 w 2228061"/>
                <a:gd name="connsiteY11-570" fmla="*/ 644525 h 844550"/>
                <a:gd name="connsiteX0-571" fmla="*/ 0 w 2228061"/>
                <a:gd name="connsiteY0-572" fmla="*/ 211138 h 844550"/>
                <a:gd name="connsiteX1-573" fmla="*/ 2016924 w 2228061"/>
                <a:gd name="connsiteY1-574" fmla="*/ 211138 h 844550"/>
                <a:gd name="connsiteX2-575" fmla="*/ 2016924 w 2228061"/>
                <a:gd name="connsiteY2-576" fmla="*/ 844550 h 844550"/>
                <a:gd name="connsiteX3-577" fmla="*/ 4763 w 2228061"/>
                <a:gd name="connsiteY3-578" fmla="*/ 615950 h 844550"/>
                <a:gd name="connsiteX4-579" fmla="*/ 0 w 2228061"/>
                <a:gd name="connsiteY4-580" fmla="*/ 211138 h 844550"/>
                <a:gd name="connsiteX0-581" fmla="*/ 2016924 w 2228061"/>
                <a:gd name="connsiteY0-582" fmla="*/ 211138 h 844550"/>
                <a:gd name="connsiteX1-583" fmla="*/ 2228061 w 2228061"/>
                <a:gd name="connsiteY1-584" fmla="*/ 0 h 844550"/>
                <a:gd name="connsiteX2-585" fmla="*/ 2228061 w 2228061"/>
                <a:gd name="connsiteY2-586" fmla="*/ 633413 h 844550"/>
                <a:gd name="connsiteX3-587" fmla="*/ 2016924 w 2228061"/>
                <a:gd name="connsiteY3-588" fmla="*/ 844550 h 844550"/>
                <a:gd name="connsiteX4-589" fmla="*/ 2016924 w 2228061"/>
                <a:gd name="connsiteY4-590" fmla="*/ 211138 h 844550"/>
                <a:gd name="connsiteX0-591" fmla="*/ 0 w 2228061"/>
                <a:gd name="connsiteY0-592" fmla="*/ 211138 h 844550"/>
                <a:gd name="connsiteX1-593" fmla="*/ 211138 w 2228061"/>
                <a:gd name="connsiteY1-594" fmla="*/ 0 h 844550"/>
                <a:gd name="connsiteX2-595" fmla="*/ 2228061 w 2228061"/>
                <a:gd name="connsiteY2-596" fmla="*/ 0 h 844550"/>
                <a:gd name="connsiteX3-597" fmla="*/ 2016924 w 2228061"/>
                <a:gd name="connsiteY3-598" fmla="*/ 211138 h 844550"/>
                <a:gd name="connsiteX4-599" fmla="*/ 0 w 2228061"/>
                <a:gd name="connsiteY4-600" fmla="*/ 211138 h 844550"/>
                <a:gd name="connsiteX0-601" fmla="*/ 0 w 2228061"/>
                <a:gd name="connsiteY0-602" fmla="*/ 211138 h 844550"/>
                <a:gd name="connsiteX1-603" fmla="*/ 211138 w 2228061"/>
                <a:gd name="connsiteY1-604" fmla="*/ 0 h 844550"/>
                <a:gd name="connsiteX2-605" fmla="*/ 2228061 w 2228061"/>
                <a:gd name="connsiteY2-606" fmla="*/ 0 h 844550"/>
                <a:gd name="connsiteX3-607" fmla="*/ 2228061 w 2228061"/>
                <a:gd name="connsiteY3-608" fmla="*/ 633413 h 844550"/>
                <a:gd name="connsiteX4-609" fmla="*/ 2026450 w 2228061"/>
                <a:gd name="connsiteY4-610" fmla="*/ 558800 h 844550"/>
                <a:gd name="connsiteX5-611" fmla="*/ 0 w 2228061"/>
                <a:gd name="connsiteY5-612" fmla="*/ 611187 h 844550"/>
                <a:gd name="connsiteX6-613" fmla="*/ 0 w 2228061"/>
                <a:gd name="connsiteY6-614" fmla="*/ 211138 h 844550"/>
                <a:gd name="connsiteX7-615" fmla="*/ 0 w 2228061"/>
                <a:gd name="connsiteY7-616" fmla="*/ 211138 h 844550"/>
                <a:gd name="connsiteX8-617" fmla="*/ 2016924 w 2228061"/>
                <a:gd name="connsiteY8-618" fmla="*/ 211138 h 844550"/>
                <a:gd name="connsiteX9-619" fmla="*/ 2228061 w 2228061"/>
                <a:gd name="connsiteY9-620" fmla="*/ 0 h 844550"/>
                <a:gd name="connsiteX10-621" fmla="*/ 2016924 w 2228061"/>
                <a:gd name="connsiteY10-622" fmla="*/ 211138 h 844550"/>
                <a:gd name="connsiteX11-623" fmla="*/ 2021687 w 2228061"/>
                <a:gd name="connsiteY11-624" fmla="*/ 492125 h 844550"/>
                <a:gd name="connsiteX0-625" fmla="*/ 0 w 2228061"/>
                <a:gd name="connsiteY0-626" fmla="*/ 211138 h 844550"/>
                <a:gd name="connsiteX1-627" fmla="*/ 2016924 w 2228061"/>
                <a:gd name="connsiteY1-628" fmla="*/ 211138 h 844550"/>
                <a:gd name="connsiteX2-629" fmla="*/ 2016924 w 2228061"/>
                <a:gd name="connsiteY2-630" fmla="*/ 844550 h 844550"/>
                <a:gd name="connsiteX3-631" fmla="*/ 4763 w 2228061"/>
                <a:gd name="connsiteY3-632" fmla="*/ 615950 h 844550"/>
                <a:gd name="connsiteX4-633" fmla="*/ 0 w 2228061"/>
                <a:gd name="connsiteY4-634" fmla="*/ 211138 h 844550"/>
                <a:gd name="connsiteX0-635" fmla="*/ 2016924 w 2228061"/>
                <a:gd name="connsiteY0-636" fmla="*/ 211138 h 844550"/>
                <a:gd name="connsiteX1-637" fmla="*/ 2228061 w 2228061"/>
                <a:gd name="connsiteY1-638" fmla="*/ 0 h 844550"/>
                <a:gd name="connsiteX2-639" fmla="*/ 2228061 w 2228061"/>
                <a:gd name="connsiteY2-640" fmla="*/ 633413 h 844550"/>
                <a:gd name="connsiteX3-641" fmla="*/ 2016924 w 2228061"/>
                <a:gd name="connsiteY3-642" fmla="*/ 844550 h 844550"/>
                <a:gd name="connsiteX4-643" fmla="*/ 2016924 w 2228061"/>
                <a:gd name="connsiteY4-644" fmla="*/ 211138 h 844550"/>
                <a:gd name="connsiteX0-645" fmla="*/ 0 w 2228061"/>
                <a:gd name="connsiteY0-646" fmla="*/ 211138 h 844550"/>
                <a:gd name="connsiteX1-647" fmla="*/ 211138 w 2228061"/>
                <a:gd name="connsiteY1-648" fmla="*/ 0 h 844550"/>
                <a:gd name="connsiteX2-649" fmla="*/ 2228061 w 2228061"/>
                <a:gd name="connsiteY2-650" fmla="*/ 0 h 844550"/>
                <a:gd name="connsiteX3-651" fmla="*/ 2016924 w 2228061"/>
                <a:gd name="connsiteY3-652" fmla="*/ 211138 h 844550"/>
                <a:gd name="connsiteX4-653" fmla="*/ 0 w 2228061"/>
                <a:gd name="connsiteY4-654" fmla="*/ 211138 h 844550"/>
                <a:gd name="connsiteX0-655" fmla="*/ 0 w 2228061"/>
                <a:gd name="connsiteY0-656" fmla="*/ 211138 h 844550"/>
                <a:gd name="connsiteX1-657" fmla="*/ 211138 w 2228061"/>
                <a:gd name="connsiteY1-658" fmla="*/ 0 h 844550"/>
                <a:gd name="connsiteX2-659" fmla="*/ 2228061 w 2228061"/>
                <a:gd name="connsiteY2-660" fmla="*/ 0 h 844550"/>
                <a:gd name="connsiteX3-661" fmla="*/ 2228061 w 2228061"/>
                <a:gd name="connsiteY3-662" fmla="*/ 633413 h 844550"/>
                <a:gd name="connsiteX4-663" fmla="*/ 2016925 w 2228061"/>
                <a:gd name="connsiteY4-664" fmla="*/ 635000 h 844550"/>
                <a:gd name="connsiteX5-665" fmla="*/ 0 w 2228061"/>
                <a:gd name="connsiteY5-666" fmla="*/ 611187 h 844550"/>
                <a:gd name="connsiteX6-667" fmla="*/ 0 w 2228061"/>
                <a:gd name="connsiteY6-668" fmla="*/ 211138 h 844550"/>
                <a:gd name="connsiteX7-669" fmla="*/ 0 w 2228061"/>
                <a:gd name="connsiteY7-670" fmla="*/ 211138 h 844550"/>
                <a:gd name="connsiteX8-671" fmla="*/ 2016924 w 2228061"/>
                <a:gd name="connsiteY8-672" fmla="*/ 211138 h 844550"/>
                <a:gd name="connsiteX9-673" fmla="*/ 2228061 w 2228061"/>
                <a:gd name="connsiteY9-674" fmla="*/ 0 h 844550"/>
                <a:gd name="connsiteX10-675" fmla="*/ 2016924 w 2228061"/>
                <a:gd name="connsiteY10-676" fmla="*/ 211138 h 844550"/>
                <a:gd name="connsiteX11-677" fmla="*/ 2021687 w 2228061"/>
                <a:gd name="connsiteY11-678" fmla="*/ 492125 h 844550"/>
                <a:gd name="connsiteX0-679" fmla="*/ 0 w 2228061"/>
                <a:gd name="connsiteY0-680" fmla="*/ 211138 h 844550"/>
                <a:gd name="connsiteX1-681" fmla="*/ 2016924 w 2228061"/>
                <a:gd name="connsiteY1-682" fmla="*/ 211138 h 844550"/>
                <a:gd name="connsiteX2-683" fmla="*/ 2016924 w 2228061"/>
                <a:gd name="connsiteY2-684" fmla="*/ 844550 h 844550"/>
                <a:gd name="connsiteX3-685" fmla="*/ 4763 w 2228061"/>
                <a:gd name="connsiteY3-686" fmla="*/ 615950 h 844550"/>
                <a:gd name="connsiteX4-687" fmla="*/ 0 w 2228061"/>
                <a:gd name="connsiteY4-688" fmla="*/ 211138 h 844550"/>
                <a:gd name="connsiteX0-689" fmla="*/ 2016924 w 2228061"/>
                <a:gd name="connsiteY0-690" fmla="*/ 211138 h 844550"/>
                <a:gd name="connsiteX1-691" fmla="*/ 2228061 w 2228061"/>
                <a:gd name="connsiteY1-692" fmla="*/ 0 h 844550"/>
                <a:gd name="connsiteX2-693" fmla="*/ 2228061 w 2228061"/>
                <a:gd name="connsiteY2-694" fmla="*/ 633413 h 844550"/>
                <a:gd name="connsiteX3-695" fmla="*/ 2026449 w 2228061"/>
                <a:gd name="connsiteY3-696" fmla="*/ 577850 h 844550"/>
                <a:gd name="connsiteX4-697" fmla="*/ 2016924 w 2228061"/>
                <a:gd name="connsiteY4-698" fmla="*/ 211138 h 844550"/>
                <a:gd name="connsiteX0-699" fmla="*/ 0 w 2228061"/>
                <a:gd name="connsiteY0-700" fmla="*/ 211138 h 844550"/>
                <a:gd name="connsiteX1-701" fmla="*/ 211138 w 2228061"/>
                <a:gd name="connsiteY1-702" fmla="*/ 0 h 844550"/>
                <a:gd name="connsiteX2-703" fmla="*/ 2228061 w 2228061"/>
                <a:gd name="connsiteY2-704" fmla="*/ 0 h 844550"/>
                <a:gd name="connsiteX3-705" fmla="*/ 2016924 w 2228061"/>
                <a:gd name="connsiteY3-706" fmla="*/ 211138 h 844550"/>
                <a:gd name="connsiteX4-707" fmla="*/ 0 w 2228061"/>
                <a:gd name="connsiteY4-708" fmla="*/ 211138 h 844550"/>
                <a:gd name="connsiteX0-709" fmla="*/ 0 w 2228061"/>
                <a:gd name="connsiteY0-710" fmla="*/ 211138 h 844550"/>
                <a:gd name="connsiteX1-711" fmla="*/ 211138 w 2228061"/>
                <a:gd name="connsiteY1-712" fmla="*/ 0 h 844550"/>
                <a:gd name="connsiteX2-713" fmla="*/ 2228061 w 2228061"/>
                <a:gd name="connsiteY2-714" fmla="*/ 0 h 844550"/>
                <a:gd name="connsiteX3-715" fmla="*/ 2228061 w 2228061"/>
                <a:gd name="connsiteY3-716" fmla="*/ 633413 h 844550"/>
                <a:gd name="connsiteX4-717" fmla="*/ 2016925 w 2228061"/>
                <a:gd name="connsiteY4-718" fmla="*/ 635000 h 844550"/>
                <a:gd name="connsiteX5-719" fmla="*/ 0 w 2228061"/>
                <a:gd name="connsiteY5-720" fmla="*/ 611187 h 844550"/>
                <a:gd name="connsiteX6-721" fmla="*/ 0 w 2228061"/>
                <a:gd name="connsiteY6-722" fmla="*/ 211138 h 844550"/>
                <a:gd name="connsiteX7-723" fmla="*/ 0 w 2228061"/>
                <a:gd name="connsiteY7-724" fmla="*/ 211138 h 844550"/>
                <a:gd name="connsiteX8-725" fmla="*/ 2016924 w 2228061"/>
                <a:gd name="connsiteY8-726" fmla="*/ 211138 h 844550"/>
                <a:gd name="connsiteX9-727" fmla="*/ 2228061 w 2228061"/>
                <a:gd name="connsiteY9-728" fmla="*/ 0 h 844550"/>
                <a:gd name="connsiteX10-729" fmla="*/ 2016924 w 2228061"/>
                <a:gd name="connsiteY10-730" fmla="*/ 211138 h 844550"/>
                <a:gd name="connsiteX11-731" fmla="*/ 2021687 w 2228061"/>
                <a:gd name="connsiteY11-732" fmla="*/ 492125 h 844550"/>
                <a:gd name="connsiteX0-733" fmla="*/ 0 w 2228061"/>
                <a:gd name="connsiteY0-734" fmla="*/ 211138 h 639763"/>
                <a:gd name="connsiteX1-735" fmla="*/ 2016924 w 2228061"/>
                <a:gd name="connsiteY1-736" fmla="*/ 211138 h 639763"/>
                <a:gd name="connsiteX2-737" fmla="*/ 2031212 w 2228061"/>
                <a:gd name="connsiteY2-738" fmla="*/ 639763 h 639763"/>
                <a:gd name="connsiteX3-739" fmla="*/ 4763 w 2228061"/>
                <a:gd name="connsiteY3-740" fmla="*/ 615950 h 639763"/>
                <a:gd name="connsiteX4-741" fmla="*/ 0 w 2228061"/>
                <a:gd name="connsiteY4-742" fmla="*/ 211138 h 639763"/>
                <a:gd name="connsiteX0-743" fmla="*/ 2016924 w 2228061"/>
                <a:gd name="connsiteY0-744" fmla="*/ 211138 h 639763"/>
                <a:gd name="connsiteX1-745" fmla="*/ 2228061 w 2228061"/>
                <a:gd name="connsiteY1-746" fmla="*/ 0 h 639763"/>
                <a:gd name="connsiteX2-747" fmla="*/ 2228061 w 2228061"/>
                <a:gd name="connsiteY2-748" fmla="*/ 633413 h 639763"/>
                <a:gd name="connsiteX3-749" fmla="*/ 2026449 w 2228061"/>
                <a:gd name="connsiteY3-750" fmla="*/ 577850 h 639763"/>
                <a:gd name="connsiteX4-751" fmla="*/ 2016924 w 2228061"/>
                <a:gd name="connsiteY4-752" fmla="*/ 211138 h 639763"/>
                <a:gd name="connsiteX0-753" fmla="*/ 0 w 2228061"/>
                <a:gd name="connsiteY0-754" fmla="*/ 211138 h 639763"/>
                <a:gd name="connsiteX1-755" fmla="*/ 211138 w 2228061"/>
                <a:gd name="connsiteY1-756" fmla="*/ 0 h 639763"/>
                <a:gd name="connsiteX2-757" fmla="*/ 2228061 w 2228061"/>
                <a:gd name="connsiteY2-758" fmla="*/ 0 h 639763"/>
                <a:gd name="connsiteX3-759" fmla="*/ 2016924 w 2228061"/>
                <a:gd name="connsiteY3-760" fmla="*/ 211138 h 639763"/>
                <a:gd name="connsiteX4-761" fmla="*/ 0 w 2228061"/>
                <a:gd name="connsiteY4-762" fmla="*/ 211138 h 639763"/>
                <a:gd name="connsiteX0-763" fmla="*/ 0 w 2228061"/>
                <a:gd name="connsiteY0-764" fmla="*/ 211138 h 639763"/>
                <a:gd name="connsiteX1-765" fmla="*/ 211138 w 2228061"/>
                <a:gd name="connsiteY1-766" fmla="*/ 0 h 639763"/>
                <a:gd name="connsiteX2-767" fmla="*/ 2228061 w 2228061"/>
                <a:gd name="connsiteY2-768" fmla="*/ 0 h 639763"/>
                <a:gd name="connsiteX3-769" fmla="*/ 2228061 w 2228061"/>
                <a:gd name="connsiteY3-770" fmla="*/ 633413 h 639763"/>
                <a:gd name="connsiteX4-771" fmla="*/ 2016925 w 2228061"/>
                <a:gd name="connsiteY4-772" fmla="*/ 635000 h 639763"/>
                <a:gd name="connsiteX5-773" fmla="*/ 0 w 2228061"/>
                <a:gd name="connsiteY5-774" fmla="*/ 611187 h 639763"/>
                <a:gd name="connsiteX6-775" fmla="*/ 0 w 2228061"/>
                <a:gd name="connsiteY6-776" fmla="*/ 211138 h 639763"/>
                <a:gd name="connsiteX7-777" fmla="*/ 0 w 2228061"/>
                <a:gd name="connsiteY7-778" fmla="*/ 211138 h 639763"/>
                <a:gd name="connsiteX8-779" fmla="*/ 2016924 w 2228061"/>
                <a:gd name="connsiteY8-780" fmla="*/ 211138 h 639763"/>
                <a:gd name="connsiteX9-781" fmla="*/ 2228061 w 2228061"/>
                <a:gd name="connsiteY9-782" fmla="*/ 0 h 639763"/>
                <a:gd name="connsiteX10-783" fmla="*/ 2016924 w 2228061"/>
                <a:gd name="connsiteY10-784" fmla="*/ 211138 h 639763"/>
                <a:gd name="connsiteX11-785" fmla="*/ 2021687 w 2228061"/>
                <a:gd name="connsiteY11-786" fmla="*/ 492125 h 639763"/>
                <a:gd name="connsiteX0-787" fmla="*/ 0 w 2228061"/>
                <a:gd name="connsiteY0-788" fmla="*/ 211138 h 639763"/>
                <a:gd name="connsiteX1-789" fmla="*/ 2016924 w 2228061"/>
                <a:gd name="connsiteY1-790" fmla="*/ 211138 h 639763"/>
                <a:gd name="connsiteX2-791" fmla="*/ 2031212 w 2228061"/>
                <a:gd name="connsiteY2-792" fmla="*/ 639763 h 639763"/>
                <a:gd name="connsiteX3-793" fmla="*/ 4763 w 2228061"/>
                <a:gd name="connsiteY3-794" fmla="*/ 615950 h 639763"/>
                <a:gd name="connsiteX4-795" fmla="*/ 0 w 2228061"/>
                <a:gd name="connsiteY4-796" fmla="*/ 211138 h 639763"/>
                <a:gd name="connsiteX0-797" fmla="*/ 2016924 w 2228061"/>
                <a:gd name="connsiteY0-798" fmla="*/ 211138 h 639763"/>
                <a:gd name="connsiteX1-799" fmla="*/ 2228061 w 2228061"/>
                <a:gd name="connsiteY1-800" fmla="*/ 0 h 639763"/>
                <a:gd name="connsiteX2-801" fmla="*/ 2228061 w 2228061"/>
                <a:gd name="connsiteY2-802" fmla="*/ 633413 h 639763"/>
                <a:gd name="connsiteX3-803" fmla="*/ 2026449 w 2228061"/>
                <a:gd name="connsiteY3-804" fmla="*/ 577850 h 639763"/>
                <a:gd name="connsiteX4-805" fmla="*/ 2016924 w 2228061"/>
                <a:gd name="connsiteY4-806" fmla="*/ 211138 h 639763"/>
                <a:gd name="connsiteX0-807" fmla="*/ 0 w 2228061"/>
                <a:gd name="connsiteY0-808" fmla="*/ 211138 h 639763"/>
                <a:gd name="connsiteX1-809" fmla="*/ 211138 w 2228061"/>
                <a:gd name="connsiteY1-810" fmla="*/ 0 h 639763"/>
                <a:gd name="connsiteX2-811" fmla="*/ 2228061 w 2228061"/>
                <a:gd name="connsiteY2-812" fmla="*/ 0 h 639763"/>
                <a:gd name="connsiteX3-813" fmla="*/ 2016924 w 2228061"/>
                <a:gd name="connsiteY3-814" fmla="*/ 211138 h 639763"/>
                <a:gd name="connsiteX4-815" fmla="*/ 0 w 2228061"/>
                <a:gd name="connsiteY4-816" fmla="*/ 211138 h 639763"/>
                <a:gd name="connsiteX0-817" fmla="*/ 0 w 2228061"/>
                <a:gd name="connsiteY0-818" fmla="*/ 211138 h 639763"/>
                <a:gd name="connsiteX1-819" fmla="*/ 211138 w 2228061"/>
                <a:gd name="connsiteY1-820" fmla="*/ 0 h 639763"/>
                <a:gd name="connsiteX2-821" fmla="*/ 2228061 w 2228061"/>
                <a:gd name="connsiteY2-822" fmla="*/ 0 h 639763"/>
                <a:gd name="connsiteX3-823" fmla="*/ 2228061 w 2228061"/>
                <a:gd name="connsiteY3-824" fmla="*/ 633413 h 639763"/>
                <a:gd name="connsiteX4-825" fmla="*/ 2016925 w 2228061"/>
                <a:gd name="connsiteY4-826" fmla="*/ 630238 h 639763"/>
                <a:gd name="connsiteX5-827" fmla="*/ 0 w 2228061"/>
                <a:gd name="connsiteY5-828" fmla="*/ 611187 h 639763"/>
                <a:gd name="connsiteX6-829" fmla="*/ 0 w 2228061"/>
                <a:gd name="connsiteY6-830" fmla="*/ 211138 h 639763"/>
                <a:gd name="connsiteX7-831" fmla="*/ 0 w 2228061"/>
                <a:gd name="connsiteY7-832" fmla="*/ 211138 h 639763"/>
                <a:gd name="connsiteX8-833" fmla="*/ 2016924 w 2228061"/>
                <a:gd name="connsiteY8-834" fmla="*/ 211138 h 639763"/>
                <a:gd name="connsiteX9-835" fmla="*/ 2228061 w 2228061"/>
                <a:gd name="connsiteY9-836" fmla="*/ 0 h 639763"/>
                <a:gd name="connsiteX10-837" fmla="*/ 2016924 w 2228061"/>
                <a:gd name="connsiteY10-838" fmla="*/ 211138 h 639763"/>
                <a:gd name="connsiteX11-839" fmla="*/ 2021687 w 2228061"/>
                <a:gd name="connsiteY11-840" fmla="*/ 492125 h 639763"/>
                <a:gd name="connsiteX0-841" fmla="*/ 0 w 2228061"/>
                <a:gd name="connsiteY0-842" fmla="*/ 211138 h 639763"/>
                <a:gd name="connsiteX1-843" fmla="*/ 2016924 w 2228061"/>
                <a:gd name="connsiteY1-844" fmla="*/ 211138 h 639763"/>
                <a:gd name="connsiteX2-845" fmla="*/ 2031212 w 2228061"/>
                <a:gd name="connsiteY2-846" fmla="*/ 639763 h 639763"/>
                <a:gd name="connsiteX3-847" fmla="*/ 4763 w 2228061"/>
                <a:gd name="connsiteY3-848" fmla="*/ 615950 h 639763"/>
                <a:gd name="connsiteX4-849" fmla="*/ 0 w 2228061"/>
                <a:gd name="connsiteY4-850" fmla="*/ 211138 h 639763"/>
                <a:gd name="connsiteX0-851" fmla="*/ 2016924 w 2228061"/>
                <a:gd name="connsiteY0-852" fmla="*/ 211138 h 639763"/>
                <a:gd name="connsiteX1-853" fmla="*/ 2228061 w 2228061"/>
                <a:gd name="connsiteY1-854" fmla="*/ 0 h 639763"/>
                <a:gd name="connsiteX2-855" fmla="*/ 2228061 w 2228061"/>
                <a:gd name="connsiteY2-856" fmla="*/ 633413 h 639763"/>
                <a:gd name="connsiteX3-857" fmla="*/ 2026449 w 2228061"/>
                <a:gd name="connsiteY3-858" fmla="*/ 577850 h 639763"/>
                <a:gd name="connsiteX4-859" fmla="*/ 2016924 w 2228061"/>
                <a:gd name="connsiteY4-860" fmla="*/ 211138 h 639763"/>
                <a:gd name="connsiteX0-861" fmla="*/ 0 w 2228061"/>
                <a:gd name="connsiteY0-862" fmla="*/ 211138 h 639763"/>
                <a:gd name="connsiteX1-863" fmla="*/ 211138 w 2228061"/>
                <a:gd name="connsiteY1-864" fmla="*/ 0 h 639763"/>
                <a:gd name="connsiteX2-865" fmla="*/ 2228061 w 2228061"/>
                <a:gd name="connsiteY2-866" fmla="*/ 0 h 639763"/>
                <a:gd name="connsiteX3-867" fmla="*/ 2016924 w 2228061"/>
                <a:gd name="connsiteY3-868" fmla="*/ 211138 h 639763"/>
                <a:gd name="connsiteX4-869" fmla="*/ 0 w 2228061"/>
                <a:gd name="connsiteY4-870" fmla="*/ 211138 h 639763"/>
                <a:gd name="connsiteX0-871" fmla="*/ 0 w 2228061"/>
                <a:gd name="connsiteY0-872" fmla="*/ 211138 h 639763"/>
                <a:gd name="connsiteX1-873" fmla="*/ 211138 w 2228061"/>
                <a:gd name="connsiteY1-874" fmla="*/ 0 h 639763"/>
                <a:gd name="connsiteX2-875" fmla="*/ 2228061 w 2228061"/>
                <a:gd name="connsiteY2-876" fmla="*/ 0 h 639763"/>
                <a:gd name="connsiteX3-877" fmla="*/ 2228061 w 2228061"/>
                <a:gd name="connsiteY3-878" fmla="*/ 633413 h 639763"/>
                <a:gd name="connsiteX4-879" fmla="*/ 2016925 w 2228061"/>
                <a:gd name="connsiteY4-880" fmla="*/ 611188 h 639763"/>
                <a:gd name="connsiteX5-881" fmla="*/ 0 w 2228061"/>
                <a:gd name="connsiteY5-882" fmla="*/ 611187 h 639763"/>
                <a:gd name="connsiteX6-883" fmla="*/ 0 w 2228061"/>
                <a:gd name="connsiteY6-884" fmla="*/ 211138 h 639763"/>
                <a:gd name="connsiteX7-885" fmla="*/ 0 w 2228061"/>
                <a:gd name="connsiteY7-886" fmla="*/ 211138 h 639763"/>
                <a:gd name="connsiteX8-887" fmla="*/ 2016924 w 2228061"/>
                <a:gd name="connsiteY8-888" fmla="*/ 211138 h 639763"/>
                <a:gd name="connsiteX9-889" fmla="*/ 2228061 w 2228061"/>
                <a:gd name="connsiteY9-890" fmla="*/ 0 h 639763"/>
                <a:gd name="connsiteX10-891" fmla="*/ 2016924 w 2228061"/>
                <a:gd name="connsiteY10-892" fmla="*/ 211138 h 639763"/>
                <a:gd name="connsiteX11-893" fmla="*/ 2021687 w 2228061"/>
                <a:gd name="connsiteY11-894" fmla="*/ 492125 h 639763"/>
                <a:gd name="connsiteX0-895" fmla="*/ 0 w 2228061"/>
                <a:gd name="connsiteY0-896" fmla="*/ 211138 h 633413"/>
                <a:gd name="connsiteX1-897" fmla="*/ 2016924 w 2228061"/>
                <a:gd name="connsiteY1-898" fmla="*/ 211138 h 633413"/>
                <a:gd name="connsiteX2-899" fmla="*/ 2026449 w 2228061"/>
                <a:gd name="connsiteY2-900" fmla="*/ 611188 h 633413"/>
                <a:gd name="connsiteX3-901" fmla="*/ 4763 w 2228061"/>
                <a:gd name="connsiteY3-902" fmla="*/ 615950 h 633413"/>
                <a:gd name="connsiteX4-903" fmla="*/ 0 w 2228061"/>
                <a:gd name="connsiteY4-904" fmla="*/ 211138 h 633413"/>
                <a:gd name="connsiteX0-905" fmla="*/ 2016924 w 2228061"/>
                <a:gd name="connsiteY0-906" fmla="*/ 211138 h 633413"/>
                <a:gd name="connsiteX1-907" fmla="*/ 2228061 w 2228061"/>
                <a:gd name="connsiteY1-908" fmla="*/ 0 h 633413"/>
                <a:gd name="connsiteX2-909" fmla="*/ 2228061 w 2228061"/>
                <a:gd name="connsiteY2-910" fmla="*/ 633413 h 633413"/>
                <a:gd name="connsiteX3-911" fmla="*/ 2026449 w 2228061"/>
                <a:gd name="connsiteY3-912" fmla="*/ 577850 h 633413"/>
                <a:gd name="connsiteX4-913" fmla="*/ 2016924 w 2228061"/>
                <a:gd name="connsiteY4-914" fmla="*/ 211138 h 633413"/>
                <a:gd name="connsiteX0-915" fmla="*/ 0 w 2228061"/>
                <a:gd name="connsiteY0-916" fmla="*/ 211138 h 633413"/>
                <a:gd name="connsiteX1-917" fmla="*/ 211138 w 2228061"/>
                <a:gd name="connsiteY1-918" fmla="*/ 0 h 633413"/>
                <a:gd name="connsiteX2-919" fmla="*/ 2228061 w 2228061"/>
                <a:gd name="connsiteY2-920" fmla="*/ 0 h 633413"/>
                <a:gd name="connsiteX3-921" fmla="*/ 2016924 w 2228061"/>
                <a:gd name="connsiteY3-922" fmla="*/ 211138 h 633413"/>
                <a:gd name="connsiteX4-923" fmla="*/ 0 w 2228061"/>
                <a:gd name="connsiteY4-924" fmla="*/ 211138 h 633413"/>
                <a:gd name="connsiteX0-925" fmla="*/ 0 w 2228061"/>
                <a:gd name="connsiteY0-926" fmla="*/ 211138 h 633413"/>
                <a:gd name="connsiteX1-927" fmla="*/ 211138 w 2228061"/>
                <a:gd name="connsiteY1-928" fmla="*/ 0 h 633413"/>
                <a:gd name="connsiteX2-929" fmla="*/ 2228061 w 2228061"/>
                <a:gd name="connsiteY2-930" fmla="*/ 0 h 633413"/>
                <a:gd name="connsiteX3-931" fmla="*/ 2228061 w 2228061"/>
                <a:gd name="connsiteY3-932" fmla="*/ 633413 h 633413"/>
                <a:gd name="connsiteX4-933" fmla="*/ 2016925 w 2228061"/>
                <a:gd name="connsiteY4-934" fmla="*/ 611188 h 633413"/>
                <a:gd name="connsiteX5-935" fmla="*/ 0 w 2228061"/>
                <a:gd name="connsiteY5-936" fmla="*/ 611187 h 633413"/>
                <a:gd name="connsiteX6-937" fmla="*/ 0 w 2228061"/>
                <a:gd name="connsiteY6-938" fmla="*/ 211138 h 633413"/>
                <a:gd name="connsiteX7-939" fmla="*/ 0 w 2228061"/>
                <a:gd name="connsiteY7-940" fmla="*/ 211138 h 633413"/>
                <a:gd name="connsiteX8-941" fmla="*/ 2016924 w 2228061"/>
                <a:gd name="connsiteY8-942" fmla="*/ 211138 h 633413"/>
                <a:gd name="connsiteX9-943" fmla="*/ 2228061 w 2228061"/>
                <a:gd name="connsiteY9-944" fmla="*/ 0 h 633413"/>
                <a:gd name="connsiteX10-945" fmla="*/ 2016924 w 2228061"/>
                <a:gd name="connsiteY10-946" fmla="*/ 211138 h 633413"/>
                <a:gd name="connsiteX11-947" fmla="*/ 2021687 w 2228061"/>
                <a:gd name="connsiteY11-948" fmla="*/ 492125 h 633413"/>
                <a:gd name="connsiteX0-949" fmla="*/ 0 w 2228061"/>
                <a:gd name="connsiteY0-950" fmla="*/ 211138 h 633413"/>
                <a:gd name="connsiteX1-951" fmla="*/ 2016924 w 2228061"/>
                <a:gd name="connsiteY1-952" fmla="*/ 211138 h 633413"/>
                <a:gd name="connsiteX2-953" fmla="*/ 2026449 w 2228061"/>
                <a:gd name="connsiteY2-954" fmla="*/ 611188 h 633413"/>
                <a:gd name="connsiteX3-955" fmla="*/ 4763 w 2228061"/>
                <a:gd name="connsiteY3-956" fmla="*/ 615950 h 633413"/>
                <a:gd name="connsiteX4-957" fmla="*/ 0 w 2228061"/>
                <a:gd name="connsiteY4-958" fmla="*/ 211138 h 633413"/>
                <a:gd name="connsiteX0-959" fmla="*/ 2016924 w 2228061"/>
                <a:gd name="connsiteY0-960" fmla="*/ 211138 h 633413"/>
                <a:gd name="connsiteX1-961" fmla="*/ 2228061 w 2228061"/>
                <a:gd name="connsiteY1-962" fmla="*/ 0 h 633413"/>
                <a:gd name="connsiteX2-963" fmla="*/ 2228061 w 2228061"/>
                <a:gd name="connsiteY2-964" fmla="*/ 633413 h 633413"/>
                <a:gd name="connsiteX3-965" fmla="*/ 2026449 w 2228061"/>
                <a:gd name="connsiteY3-966" fmla="*/ 577850 h 633413"/>
                <a:gd name="connsiteX4-967" fmla="*/ 2016924 w 2228061"/>
                <a:gd name="connsiteY4-968" fmla="*/ 211138 h 633413"/>
                <a:gd name="connsiteX0-969" fmla="*/ 0 w 2228061"/>
                <a:gd name="connsiteY0-970" fmla="*/ 211138 h 633413"/>
                <a:gd name="connsiteX1-971" fmla="*/ 211138 w 2228061"/>
                <a:gd name="connsiteY1-972" fmla="*/ 0 h 633413"/>
                <a:gd name="connsiteX2-973" fmla="*/ 2228061 w 2228061"/>
                <a:gd name="connsiteY2-974" fmla="*/ 0 h 633413"/>
                <a:gd name="connsiteX3-975" fmla="*/ 2016924 w 2228061"/>
                <a:gd name="connsiteY3-976" fmla="*/ 211138 h 633413"/>
                <a:gd name="connsiteX4-977" fmla="*/ 0 w 2228061"/>
                <a:gd name="connsiteY4-978" fmla="*/ 211138 h 633413"/>
                <a:gd name="connsiteX0-979" fmla="*/ 0 w 2228061"/>
                <a:gd name="connsiteY0-980" fmla="*/ 211138 h 633413"/>
                <a:gd name="connsiteX1-981" fmla="*/ 211138 w 2228061"/>
                <a:gd name="connsiteY1-982" fmla="*/ 0 h 633413"/>
                <a:gd name="connsiteX2-983" fmla="*/ 2228061 w 2228061"/>
                <a:gd name="connsiteY2-984" fmla="*/ 0 h 633413"/>
                <a:gd name="connsiteX3-985" fmla="*/ 2228061 w 2228061"/>
                <a:gd name="connsiteY3-986" fmla="*/ 633413 h 633413"/>
                <a:gd name="connsiteX4-987" fmla="*/ 2031212 w 2228061"/>
                <a:gd name="connsiteY4-988" fmla="*/ 630238 h 633413"/>
                <a:gd name="connsiteX5-989" fmla="*/ 0 w 2228061"/>
                <a:gd name="connsiteY5-990" fmla="*/ 611187 h 633413"/>
                <a:gd name="connsiteX6-991" fmla="*/ 0 w 2228061"/>
                <a:gd name="connsiteY6-992" fmla="*/ 211138 h 633413"/>
                <a:gd name="connsiteX7-993" fmla="*/ 0 w 2228061"/>
                <a:gd name="connsiteY7-994" fmla="*/ 211138 h 633413"/>
                <a:gd name="connsiteX8-995" fmla="*/ 2016924 w 2228061"/>
                <a:gd name="connsiteY8-996" fmla="*/ 211138 h 633413"/>
                <a:gd name="connsiteX9-997" fmla="*/ 2228061 w 2228061"/>
                <a:gd name="connsiteY9-998" fmla="*/ 0 h 633413"/>
                <a:gd name="connsiteX10-999" fmla="*/ 2016924 w 2228061"/>
                <a:gd name="connsiteY10-1000" fmla="*/ 211138 h 633413"/>
                <a:gd name="connsiteX11-1001" fmla="*/ 2021687 w 2228061"/>
                <a:gd name="connsiteY11-1002" fmla="*/ 492125 h 633413"/>
                <a:gd name="connsiteX0-1003" fmla="*/ 0 w 2228061"/>
                <a:gd name="connsiteY0-1004" fmla="*/ 211138 h 633413"/>
                <a:gd name="connsiteX1-1005" fmla="*/ 2016924 w 2228061"/>
                <a:gd name="connsiteY1-1006" fmla="*/ 211138 h 633413"/>
                <a:gd name="connsiteX2-1007" fmla="*/ 2026449 w 2228061"/>
                <a:gd name="connsiteY2-1008" fmla="*/ 611188 h 633413"/>
                <a:gd name="connsiteX3-1009" fmla="*/ 4763 w 2228061"/>
                <a:gd name="connsiteY3-1010" fmla="*/ 615950 h 633413"/>
                <a:gd name="connsiteX4-1011" fmla="*/ 0 w 2228061"/>
                <a:gd name="connsiteY4-1012" fmla="*/ 211138 h 633413"/>
                <a:gd name="connsiteX0-1013" fmla="*/ 2016924 w 2228061"/>
                <a:gd name="connsiteY0-1014" fmla="*/ 211138 h 633413"/>
                <a:gd name="connsiteX1-1015" fmla="*/ 2228061 w 2228061"/>
                <a:gd name="connsiteY1-1016" fmla="*/ 0 h 633413"/>
                <a:gd name="connsiteX2-1017" fmla="*/ 2228061 w 2228061"/>
                <a:gd name="connsiteY2-1018" fmla="*/ 633413 h 633413"/>
                <a:gd name="connsiteX3-1019" fmla="*/ 2026449 w 2228061"/>
                <a:gd name="connsiteY3-1020" fmla="*/ 577850 h 633413"/>
                <a:gd name="connsiteX4-1021" fmla="*/ 2016924 w 2228061"/>
                <a:gd name="connsiteY4-1022" fmla="*/ 211138 h 633413"/>
                <a:gd name="connsiteX0-1023" fmla="*/ 0 w 2228061"/>
                <a:gd name="connsiteY0-1024" fmla="*/ 211138 h 633413"/>
                <a:gd name="connsiteX1-1025" fmla="*/ 211138 w 2228061"/>
                <a:gd name="connsiteY1-1026" fmla="*/ 0 h 633413"/>
                <a:gd name="connsiteX2-1027" fmla="*/ 2228061 w 2228061"/>
                <a:gd name="connsiteY2-1028" fmla="*/ 0 h 633413"/>
                <a:gd name="connsiteX3-1029" fmla="*/ 2016924 w 2228061"/>
                <a:gd name="connsiteY3-1030" fmla="*/ 211138 h 633413"/>
                <a:gd name="connsiteX4-1031" fmla="*/ 0 w 2228061"/>
                <a:gd name="connsiteY4-1032" fmla="*/ 211138 h 633413"/>
                <a:gd name="connsiteX0-1033" fmla="*/ 0 w 2228061"/>
                <a:gd name="connsiteY0-1034" fmla="*/ 211138 h 633413"/>
                <a:gd name="connsiteX1-1035" fmla="*/ 211138 w 2228061"/>
                <a:gd name="connsiteY1-1036" fmla="*/ 0 h 633413"/>
                <a:gd name="connsiteX2-1037" fmla="*/ 2228061 w 2228061"/>
                <a:gd name="connsiteY2-1038" fmla="*/ 0 h 633413"/>
                <a:gd name="connsiteX3-1039" fmla="*/ 2228061 w 2228061"/>
                <a:gd name="connsiteY3-1040" fmla="*/ 633413 h 633413"/>
                <a:gd name="connsiteX4-1041" fmla="*/ 2035974 w 2228061"/>
                <a:gd name="connsiteY4-1042" fmla="*/ 620713 h 633413"/>
                <a:gd name="connsiteX5-1043" fmla="*/ 0 w 2228061"/>
                <a:gd name="connsiteY5-1044" fmla="*/ 611187 h 633413"/>
                <a:gd name="connsiteX6-1045" fmla="*/ 0 w 2228061"/>
                <a:gd name="connsiteY6-1046" fmla="*/ 211138 h 633413"/>
                <a:gd name="connsiteX7-1047" fmla="*/ 0 w 2228061"/>
                <a:gd name="connsiteY7-1048" fmla="*/ 211138 h 633413"/>
                <a:gd name="connsiteX8-1049" fmla="*/ 2016924 w 2228061"/>
                <a:gd name="connsiteY8-1050" fmla="*/ 211138 h 633413"/>
                <a:gd name="connsiteX9-1051" fmla="*/ 2228061 w 2228061"/>
                <a:gd name="connsiteY9-1052" fmla="*/ 0 h 633413"/>
                <a:gd name="connsiteX10-1053" fmla="*/ 2016924 w 2228061"/>
                <a:gd name="connsiteY10-1054" fmla="*/ 211138 h 633413"/>
                <a:gd name="connsiteX11-1055" fmla="*/ 2021687 w 2228061"/>
                <a:gd name="connsiteY11-1056" fmla="*/ 492125 h 633413"/>
                <a:gd name="connsiteX0-1057" fmla="*/ 0 w 2228061"/>
                <a:gd name="connsiteY0-1058" fmla="*/ 211138 h 744538"/>
                <a:gd name="connsiteX1-1059" fmla="*/ 2016924 w 2228061"/>
                <a:gd name="connsiteY1-1060" fmla="*/ 211138 h 744538"/>
                <a:gd name="connsiteX2-1061" fmla="*/ 2026449 w 2228061"/>
                <a:gd name="connsiteY2-1062" fmla="*/ 611188 h 744538"/>
                <a:gd name="connsiteX3-1063" fmla="*/ 4763 w 2228061"/>
                <a:gd name="connsiteY3-1064" fmla="*/ 615950 h 744538"/>
                <a:gd name="connsiteX4-1065" fmla="*/ 0 w 2228061"/>
                <a:gd name="connsiteY4-1066" fmla="*/ 211138 h 744538"/>
                <a:gd name="connsiteX0-1067" fmla="*/ 2016924 w 2228061"/>
                <a:gd name="connsiteY0-1068" fmla="*/ 211138 h 744538"/>
                <a:gd name="connsiteX1-1069" fmla="*/ 2228061 w 2228061"/>
                <a:gd name="connsiteY1-1070" fmla="*/ 0 h 744538"/>
                <a:gd name="connsiteX2-1071" fmla="*/ 2228061 w 2228061"/>
                <a:gd name="connsiteY2-1072" fmla="*/ 633413 h 744538"/>
                <a:gd name="connsiteX3-1073" fmla="*/ 2026449 w 2228061"/>
                <a:gd name="connsiteY3-1074" fmla="*/ 577850 h 744538"/>
                <a:gd name="connsiteX4-1075" fmla="*/ 2016924 w 2228061"/>
                <a:gd name="connsiteY4-1076" fmla="*/ 211138 h 744538"/>
                <a:gd name="connsiteX0-1077" fmla="*/ 0 w 2228061"/>
                <a:gd name="connsiteY0-1078" fmla="*/ 211138 h 744538"/>
                <a:gd name="connsiteX1-1079" fmla="*/ 211138 w 2228061"/>
                <a:gd name="connsiteY1-1080" fmla="*/ 0 h 744538"/>
                <a:gd name="connsiteX2-1081" fmla="*/ 2228061 w 2228061"/>
                <a:gd name="connsiteY2-1082" fmla="*/ 0 h 744538"/>
                <a:gd name="connsiteX3-1083" fmla="*/ 2016924 w 2228061"/>
                <a:gd name="connsiteY3-1084" fmla="*/ 211138 h 744538"/>
                <a:gd name="connsiteX4-1085" fmla="*/ 0 w 2228061"/>
                <a:gd name="connsiteY4-1086" fmla="*/ 211138 h 744538"/>
                <a:gd name="connsiteX0-1087" fmla="*/ 0 w 2228061"/>
                <a:gd name="connsiteY0-1088" fmla="*/ 211138 h 744538"/>
                <a:gd name="connsiteX1-1089" fmla="*/ 211138 w 2228061"/>
                <a:gd name="connsiteY1-1090" fmla="*/ 0 h 744538"/>
                <a:gd name="connsiteX2-1091" fmla="*/ 2228061 w 2228061"/>
                <a:gd name="connsiteY2-1092" fmla="*/ 0 h 744538"/>
                <a:gd name="connsiteX3-1093" fmla="*/ 2228061 w 2228061"/>
                <a:gd name="connsiteY3-1094" fmla="*/ 633413 h 744538"/>
                <a:gd name="connsiteX4-1095" fmla="*/ 2045499 w 2228061"/>
                <a:gd name="connsiteY4-1096" fmla="*/ 744538 h 744538"/>
                <a:gd name="connsiteX5-1097" fmla="*/ 0 w 2228061"/>
                <a:gd name="connsiteY5-1098" fmla="*/ 611187 h 744538"/>
                <a:gd name="connsiteX6-1099" fmla="*/ 0 w 2228061"/>
                <a:gd name="connsiteY6-1100" fmla="*/ 211138 h 744538"/>
                <a:gd name="connsiteX7-1101" fmla="*/ 0 w 2228061"/>
                <a:gd name="connsiteY7-1102" fmla="*/ 211138 h 744538"/>
                <a:gd name="connsiteX8-1103" fmla="*/ 2016924 w 2228061"/>
                <a:gd name="connsiteY8-1104" fmla="*/ 211138 h 744538"/>
                <a:gd name="connsiteX9-1105" fmla="*/ 2228061 w 2228061"/>
                <a:gd name="connsiteY9-1106" fmla="*/ 0 h 744538"/>
                <a:gd name="connsiteX10-1107" fmla="*/ 2016924 w 2228061"/>
                <a:gd name="connsiteY10-1108" fmla="*/ 211138 h 744538"/>
                <a:gd name="connsiteX11-1109" fmla="*/ 2021687 w 2228061"/>
                <a:gd name="connsiteY11-1110" fmla="*/ 492125 h 744538"/>
                <a:gd name="connsiteX0-1111" fmla="*/ 0 w 2228061"/>
                <a:gd name="connsiteY0-1112" fmla="*/ 211138 h 744538"/>
                <a:gd name="connsiteX1-1113" fmla="*/ 2016924 w 2228061"/>
                <a:gd name="connsiteY1-1114" fmla="*/ 211138 h 744538"/>
                <a:gd name="connsiteX2-1115" fmla="*/ 2045499 w 2228061"/>
                <a:gd name="connsiteY2-1116" fmla="*/ 682626 h 744538"/>
                <a:gd name="connsiteX3-1117" fmla="*/ 4763 w 2228061"/>
                <a:gd name="connsiteY3-1118" fmla="*/ 615950 h 744538"/>
                <a:gd name="connsiteX4-1119" fmla="*/ 0 w 2228061"/>
                <a:gd name="connsiteY4-1120" fmla="*/ 211138 h 744538"/>
                <a:gd name="connsiteX0-1121" fmla="*/ 2016924 w 2228061"/>
                <a:gd name="connsiteY0-1122" fmla="*/ 211138 h 744538"/>
                <a:gd name="connsiteX1-1123" fmla="*/ 2228061 w 2228061"/>
                <a:gd name="connsiteY1-1124" fmla="*/ 0 h 744538"/>
                <a:gd name="connsiteX2-1125" fmla="*/ 2228061 w 2228061"/>
                <a:gd name="connsiteY2-1126" fmla="*/ 633413 h 744538"/>
                <a:gd name="connsiteX3-1127" fmla="*/ 2026449 w 2228061"/>
                <a:gd name="connsiteY3-1128" fmla="*/ 577850 h 744538"/>
                <a:gd name="connsiteX4-1129" fmla="*/ 2016924 w 2228061"/>
                <a:gd name="connsiteY4-1130" fmla="*/ 211138 h 744538"/>
                <a:gd name="connsiteX0-1131" fmla="*/ 0 w 2228061"/>
                <a:gd name="connsiteY0-1132" fmla="*/ 211138 h 744538"/>
                <a:gd name="connsiteX1-1133" fmla="*/ 211138 w 2228061"/>
                <a:gd name="connsiteY1-1134" fmla="*/ 0 h 744538"/>
                <a:gd name="connsiteX2-1135" fmla="*/ 2228061 w 2228061"/>
                <a:gd name="connsiteY2-1136" fmla="*/ 0 h 744538"/>
                <a:gd name="connsiteX3-1137" fmla="*/ 2016924 w 2228061"/>
                <a:gd name="connsiteY3-1138" fmla="*/ 211138 h 744538"/>
                <a:gd name="connsiteX4-1139" fmla="*/ 0 w 2228061"/>
                <a:gd name="connsiteY4-1140" fmla="*/ 211138 h 744538"/>
                <a:gd name="connsiteX0-1141" fmla="*/ 0 w 2228061"/>
                <a:gd name="connsiteY0-1142" fmla="*/ 211138 h 744538"/>
                <a:gd name="connsiteX1-1143" fmla="*/ 211138 w 2228061"/>
                <a:gd name="connsiteY1-1144" fmla="*/ 0 h 744538"/>
                <a:gd name="connsiteX2-1145" fmla="*/ 2228061 w 2228061"/>
                <a:gd name="connsiteY2-1146" fmla="*/ 0 h 744538"/>
                <a:gd name="connsiteX3-1147" fmla="*/ 2228061 w 2228061"/>
                <a:gd name="connsiteY3-1148" fmla="*/ 633413 h 744538"/>
                <a:gd name="connsiteX4-1149" fmla="*/ 2045499 w 2228061"/>
                <a:gd name="connsiteY4-1150" fmla="*/ 744538 h 744538"/>
                <a:gd name="connsiteX5-1151" fmla="*/ 0 w 2228061"/>
                <a:gd name="connsiteY5-1152" fmla="*/ 611187 h 744538"/>
                <a:gd name="connsiteX6-1153" fmla="*/ 0 w 2228061"/>
                <a:gd name="connsiteY6-1154" fmla="*/ 211138 h 744538"/>
                <a:gd name="connsiteX7-1155" fmla="*/ 0 w 2228061"/>
                <a:gd name="connsiteY7-1156" fmla="*/ 211138 h 744538"/>
                <a:gd name="connsiteX8-1157" fmla="*/ 2016924 w 2228061"/>
                <a:gd name="connsiteY8-1158" fmla="*/ 211138 h 744538"/>
                <a:gd name="connsiteX9-1159" fmla="*/ 2228061 w 2228061"/>
                <a:gd name="connsiteY9-1160" fmla="*/ 0 h 744538"/>
                <a:gd name="connsiteX10-1161" fmla="*/ 2016924 w 2228061"/>
                <a:gd name="connsiteY10-1162" fmla="*/ 211138 h 744538"/>
                <a:gd name="connsiteX11-1163" fmla="*/ 2021687 w 2228061"/>
                <a:gd name="connsiteY11-1164" fmla="*/ 492125 h 744538"/>
                <a:gd name="connsiteX0-1165" fmla="*/ 0 w 2228061"/>
                <a:gd name="connsiteY0-1166" fmla="*/ 211138 h 744538"/>
                <a:gd name="connsiteX1-1167" fmla="*/ 2016924 w 2228061"/>
                <a:gd name="connsiteY1-1168" fmla="*/ 211138 h 744538"/>
                <a:gd name="connsiteX2-1169" fmla="*/ 2035974 w 2228061"/>
                <a:gd name="connsiteY2-1170" fmla="*/ 596901 h 744538"/>
                <a:gd name="connsiteX3-1171" fmla="*/ 4763 w 2228061"/>
                <a:gd name="connsiteY3-1172" fmla="*/ 615950 h 744538"/>
                <a:gd name="connsiteX4-1173" fmla="*/ 0 w 2228061"/>
                <a:gd name="connsiteY4-1174" fmla="*/ 211138 h 744538"/>
                <a:gd name="connsiteX0-1175" fmla="*/ 2016924 w 2228061"/>
                <a:gd name="connsiteY0-1176" fmla="*/ 211138 h 744538"/>
                <a:gd name="connsiteX1-1177" fmla="*/ 2228061 w 2228061"/>
                <a:gd name="connsiteY1-1178" fmla="*/ 0 h 744538"/>
                <a:gd name="connsiteX2-1179" fmla="*/ 2228061 w 2228061"/>
                <a:gd name="connsiteY2-1180" fmla="*/ 633413 h 744538"/>
                <a:gd name="connsiteX3-1181" fmla="*/ 2026449 w 2228061"/>
                <a:gd name="connsiteY3-1182" fmla="*/ 577850 h 744538"/>
                <a:gd name="connsiteX4-1183" fmla="*/ 2016924 w 2228061"/>
                <a:gd name="connsiteY4-1184" fmla="*/ 211138 h 744538"/>
                <a:gd name="connsiteX0-1185" fmla="*/ 0 w 2228061"/>
                <a:gd name="connsiteY0-1186" fmla="*/ 211138 h 744538"/>
                <a:gd name="connsiteX1-1187" fmla="*/ 211138 w 2228061"/>
                <a:gd name="connsiteY1-1188" fmla="*/ 0 h 744538"/>
                <a:gd name="connsiteX2-1189" fmla="*/ 2228061 w 2228061"/>
                <a:gd name="connsiteY2-1190" fmla="*/ 0 h 744538"/>
                <a:gd name="connsiteX3-1191" fmla="*/ 2016924 w 2228061"/>
                <a:gd name="connsiteY3-1192" fmla="*/ 211138 h 744538"/>
                <a:gd name="connsiteX4-1193" fmla="*/ 0 w 2228061"/>
                <a:gd name="connsiteY4-1194" fmla="*/ 211138 h 744538"/>
                <a:gd name="connsiteX0-1195" fmla="*/ 0 w 2228061"/>
                <a:gd name="connsiteY0-1196" fmla="*/ 211138 h 744538"/>
                <a:gd name="connsiteX1-1197" fmla="*/ 211138 w 2228061"/>
                <a:gd name="connsiteY1-1198" fmla="*/ 0 h 744538"/>
                <a:gd name="connsiteX2-1199" fmla="*/ 2228061 w 2228061"/>
                <a:gd name="connsiteY2-1200" fmla="*/ 0 h 744538"/>
                <a:gd name="connsiteX3-1201" fmla="*/ 2228061 w 2228061"/>
                <a:gd name="connsiteY3-1202" fmla="*/ 633413 h 744538"/>
                <a:gd name="connsiteX4-1203" fmla="*/ 2045499 w 2228061"/>
                <a:gd name="connsiteY4-1204" fmla="*/ 744538 h 744538"/>
                <a:gd name="connsiteX5-1205" fmla="*/ 0 w 2228061"/>
                <a:gd name="connsiteY5-1206" fmla="*/ 611187 h 744538"/>
                <a:gd name="connsiteX6-1207" fmla="*/ 0 w 2228061"/>
                <a:gd name="connsiteY6-1208" fmla="*/ 211138 h 744538"/>
                <a:gd name="connsiteX7-1209" fmla="*/ 0 w 2228061"/>
                <a:gd name="connsiteY7-1210" fmla="*/ 211138 h 744538"/>
                <a:gd name="connsiteX8-1211" fmla="*/ 2016924 w 2228061"/>
                <a:gd name="connsiteY8-1212" fmla="*/ 211138 h 744538"/>
                <a:gd name="connsiteX9-1213" fmla="*/ 2228061 w 2228061"/>
                <a:gd name="connsiteY9-1214" fmla="*/ 0 h 744538"/>
                <a:gd name="connsiteX10-1215" fmla="*/ 2016924 w 2228061"/>
                <a:gd name="connsiteY10-1216" fmla="*/ 211138 h 744538"/>
                <a:gd name="connsiteX11-1217" fmla="*/ 2021687 w 2228061"/>
                <a:gd name="connsiteY11-1218" fmla="*/ 492125 h 744538"/>
                <a:gd name="connsiteX0-1219" fmla="*/ 0 w 2228061"/>
                <a:gd name="connsiteY0-1220" fmla="*/ 211138 h 744538"/>
                <a:gd name="connsiteX1-1221" fmla="*/ 2016924 w 2228061"/>
                <a:gd name="connsiteY1-1222" fmla="*/ 211138 h 744538"/>
                <a:gd name="connsiteX2-1223" fmla="*/ 2035974 w 2228061"/>
                <a:gd name="connsiteY2-1224" fmla="*/ 596901 h 744538"/>
                <a:gd name="connsiteX3-1225" fmla="*/ 4763 w 2228061"/>
                <a:gd name="connsiteY3-1226" fmla="*/ 615950 h 744538"/>
                <a:gd name="connsiteX4-1227" fmla="*/ 0 w 2228061"/>
                <a:gd name="connsiteY4-1228" fmla="*/ 211138 h 744538"/>
                <a:gd name="connsiteX0-1229" fmla="*/ 2016924 w 2228061"/>
                <a:gd name="connsiteY0-1230" fmla="*/ 211138 h 744538"/>
                <a:gd name="connsiteX1-1231" fmla="*/ 2228061 w 2228061"/>
                <a:gd name="connsiteY1-1232" fmla="*/ 0 h 744538"/>
                <a:gd name="connsiteX2-1233" fmla="*/ 2228061 w 2228061"/>
                <a:gd name="connsiteY2-1234" fmla="*/ 633413 h 744538"/>
                <a:gd name="connsiteX3-1235" fmla="*/ 2035974 w 2228061"/>
                <a:gd name="connsiteY3-1236" fmla="*/ 606425 h 744538"/>
                <a:gd name="connsiteX4-1237" fmla="*/ 2016924 w 2228061"/>
                <a:gd name="connsiteY4-1238" fmla="*/ 211138 h 744538"/>
                <a:gd name="connsiteX0-1239" fmla="*/ 0 w 2228061"/>
                <a:gd name="connsiteY0-1240" fmla="*/ 211138 h 744538"/>
                <a:gd name="connsiteX1-1241" fmla="*/ 211138 w 2228061"/>
                <a:gd name="connsiteY1-1242" fmla="*/ 0 h 744538"/>
                <a:gd name="connsiteX2-1243" fmla="*/ 2228061 w 2228061"/>
                <a:gd name="connsiteY2-1244" fmla="*/ 0 h 744538"/>
                <a:gd name="connsiteX3-1245" fmla="*/ 2016924 w 2228061"/>
                <a:gd name="connsiteY3-1246" fmla="*/ 211138 h 744538"/>
                <a:gd name="connsiteX4-1247" fmla="*/ 0 w 2228061"/>
                <a:gd name="connsiteY4-1248" fmla="*/ 211138 h 744538"/>
                <a:gd name="connsiteX0-1249" fmla="*/ 0 w 2228061"/>
                <a:gd name="connsiteY0-1250" fmla="*/ 211138 h 744538"/>
                <a:gd name="connsiteX1-1251" fmla="*/ 211138 w 2228061"/>
                <a:gd name="connsiteY1-1252" fmla="*/ 0 h 744538"/>
                <a:gd name="connsiteX2-1253" fmla="*/ 2228061 w 2228061"/>
                <a:gd name="connsiteY2-1254" fmla="*/ 0 h 744538"/>
                <a:gd name="connsiteX3-1255" fmla="*/ 2228061 w 2228061"/>
                <a:gd name="connsiteY3-1256" fmla="*/ 633413 h 744538"/>
                <a:gd name="connsiteX4-1257" fmla="*/ 2045499 w 2228061"/>
                <a:gd name="connsiteY4-1258" fmla="*/ 744538 h 744538"/>
                <a:gd name="connsiteX5-1259" fmla="*/ 0 w 2228061"/>
                <a:gd name="connsiteY5-1260" fmla="*/ 611187 h 744538"/>
                <a:gd name="connsiteX6-1261" fmla="*/ 0 w 2228061"/>
                <a:gd name="connsiteY6-1262" fmla="*/ 211138 h 744538"/>
                <a:gd name="connsiteX7-1263" fmla="*/ 0 w 2228061"/>
                <a:gd name="connsiteY7-1264" fmla="*/ 211138 h 744538"/>
                <a:gd name="connsiteX8-1265" fmla="*/ 2016924 w 2228061"/>
                <a:gd name="connsiteY8-1266" fmla="*/ 211138 h 744538"/>
                <a:gd name="connsiteX9-1267" fmla="*/ 2228061 w 2228061"/>
                <a:gd name="connsiteY9-1268" fmla="*/ 0 h 744538"/>
                <a:gd name="connsiteX10-1269" fmla="*/ 2016924 w 2228061"/>
                <a:gd name="connsiteY10-1270" fmla="*/ 211138 h 744538"/>
                <a:gd name="connsiteX11-1271" fmla="*/ 2021687 w 2228061"/>
                <a:gd name="connsiteY11-1272" fmla="*/ 492125 h 744538"/>
                <a:gd name="connsiteX0-1273" fmla="*/ 0 w 2228061"/>
                <a:gd name="connsiteY0-1274" fmla="*/ 211138 h 744538"/>
                <a:gd name="connsiteX1-1275" fmla="*/ 2016924 w 2228061"/>
                <a:gd name="connsiteY1-1276" fmla="*/ 211138 h 744538"/>
                <a:gd name="connsiteX2-1277" fmla="*/ 2035974 w 2228061"/>
                <a:gd name="connsiteY2-1278" fmla="*/ 596901 h 744538"/>
                <a:gd name="connsiteX3-1279" fmla="*/ 4763 w 2228061"/>
                <a:gd name="connsiteY3-1280" fmla="*/ 615950 h 744538"/>
                <a:gd name="connsiteX4-1281" fmla="*/ 0 w 2228061"/>
                <a:gd name="connsiteY4-1282" fmla="*/ 211138 h 744538"/>
                <a:gd name="connsiteX0-1283" fmla="*/ 2016924 w 2228061"/>
                <a:gd name="connsiteY0-1284" fmla="*/ 211138 h 744538"/>
                <a:gd name="connsiteX1-1285" fmla="*/ 2228061 w 2228061"/>
                <a:gd name="connsiteY1-1286" fmla="*/ 0 h 744538"/>
                <a:gd name="connsiteX2-1287" fmla="*/ 2228061 w 2228061"/>
                <a:gd name="connsiteY2-1288" fmla="*/ 633413 h 744538"/>
                <a:gd name="connsiteX3-1289" fmla="*/ 2097886 w 2228061"/>
                <a:gd name="connsiteY3-1290" fmla="*/ 511175 h 744538"/>
                <a:gd name="connsiteX4-1291" fmla="*/ 2016924 w 2228061"/>
                <a:gd name="connsiteY4-1292" fmla="*/ 211138 h 744538"/>
                <a:gd name="connsiteX0-1293" fmla="*/ 0 w 2228061"/>
                <a:gd name="connsiteY0-1294" fmla="*/ 211138 h 744538"/>
                <a:gd name="connsiteX1-1295" fmla="*/ 211138 w 2228061"/>
                <a:gd name="connsiteY1-1296" fmla="*/ 0 h 744538"/>
                <a:gd name="connsiteX2-1297" fmla="*/ 2228061 w 2228061"/>
                <a:gd name="connsiteY2-1298" fmla="*/ 0 h 744538"/>
                <a:gd name="connsiteX3-1299" fmla="*/ 2016924 w 2228061"/>
                <a:gd name="connsiteY3-1300" fmla="*/ 211138 h 744538"/>
                <a:gd name="connsiteX4-1301" fmla="*/ 0 w 2228061"/>
                <a:gd name="connsiteY4-1302" fmla="*/ 211138 h 744538"/>
                <a:gd name="connsiteX0-1303" fmla="*/ 0 w 2228061"/>
                <a:gd name="connsiteY0-1304" fmla="*/ 211138 h 744538"/>
                <a:gd name="connsiteX1-1305" fmla="*/ 211138 w 2228061"/>
                <a:gd name="connsiteY1-1306" fmla="*/ 0 h 744538"/>
                <a:gd name="connsiteX2-1307" fmla="*/ 2228061 w 2228061"/>
                <a:gd name="connsiteY2-1308" fmla="*/ 0 h 744538"/>
                <a:gd name="connsiteX3-1309" fmla="*/ 2228061 w 2228061"/>
                <a:gd name="connsiteY3-1310" fmla="*/ 633413 h 744538"/>
                <a:gd name="connsiteX4-1311" fmla="*/ 2045499 w 2228061"/>
                <a:gd name="connsiteY4-1312" fmla="*/ 744538 h 744538"/>
                <a:gd name="connsiteX5-1313" fmla="*/ 0 w 2228061"/>
                <a:gd name="connsiteY5-1314" fmla="*/ 611187 h 744538"/>
                <a:gd name="connsiteX6-1315" fmla="*/ 0 w 2228061"/>
                <a:gd name="connsiteY6-1316" fmla="*/ 211138 h 744538"/>
                <a:gd name="connsiteX7-1317" fmla="*/ 0 w 2228061"/>
                <a:gd name="connsiteY7-1318" fmla="*/ 211138 h 744538"/>
                <a:gd name="connsiteX8-1319" fmla="*/ 2016924 w 2228061"/>
                <a:gd name="connsiteY8-1320" fmla="*/ 211138 h 744538"/>
                <a:gd name="connsiteX9-1321" fmla="*/ 2228061 w 2228061"/>
                <a:gd name="connsiteY9-1322" fmla="*/ 0 h 744538"/>
                <a:gd name="connsiteX10-1323" fmla="*/ 2016924 w 2228061"/>
                <a:gd name="connsiteY10-1324" fmla="*/ 211138 h 744538"/>
                <a:gd name="connsiteX11-1325" fmla="*/ 2021687 w 2228061"/>
                <a:gd name="connsiteY11-1326" fmla="*/ 492125 h 744538"/>
                <a:gd name="connsiteX0-1327" fmla="*/ 0 w 2228061"/>
                <a:gd name="connsiteY0-1328" fmla="*/ 211138 h 744538"/>
                <a:gd name="connsiteX1-1329" fmla="*/ 2016924 w 2228061"/>
                <a:gd name="connsiteY1-1330" fmla="*/ 211138 h 744538"/>
                <a:gd name="connsiteX2-1331" fmla="*/ 2031211 w 2228061"/>
                <a:gd name="connsiteY2-1332" fmla="*/ 596901 h 744538"/>
                <a:gd name="connsiteX3-1333" fmla="*/ 4763 w 2228061"/>
                <a:gd name="connsiteY3-1334" fmla="*/ 615950 h 744538"/>
                <a:gd name="connsiteX4-1335" fmla="*/ 0 w 2228061"/>
                <a:gd name="connsiteY4-1336" fmla="*/ 211138 h 744538"/>
                <a:gd name="connsiteX0-1337" fmla="*/ 2016924 w 2228061"/>
                <a:gd name="connsiteY0-1338" fmla="*/ 211138 h 744538"/>
                <a:gd name="connsiteX1-1339" fmla="*/ 2228061 w 2228061"/>
                <a:gd name="connsiteY1-1340" fmla="*/ 0 h 744538"/>
                <a:gd name="connsiteX2-1341" fmla="*/ 2228061 w 2228061"/>
                <a:gd name="connsiteY2-1342" fmla="*/ 633413 h 744538"/>
                <a:gd name="connsiteX3-1343" fmla="*/ 2097886 w 2228061"/>
                <a:gd name="connsiteY3-1344" fmla="*/ 511175 h 744538"/>
                <a:gd name="connsiteX4-1345" fmla="*/ 2016924 w 2228061"/>
                <a:gd name="connsiteY4-1346" fmla="*/ 211138 h 744538"/>
                <a:gd name="connsiteX0-1347" fmla="*/ 0 w 2228061"/>
                <a:gd name="connsiteY0-1348" fmla="*/ 211138 h 744538"/>
                <a:gd name="connsiteX1-1349" fmla="*/ 211138 w 2228061"/>
                <a:gd name="connsiteY1-1350" fmla="*/ 0 h 744538"/>
                <a:gd name="connsiteX2-1351" fmla="*/ 2228061 w 2228061"/>
                <a:gd name="connsiteY2-1352" fmla="*/ 0 h 744538"/>
                <a:gd name="connsiteX3-1353" fmla="*/ 2016924 w 2228061"/>
                <a:gd name="connsiteY3-1354" fmla="*/ 211138 h 744538"/>
                <a:gd name="connsiteX4-1355" fmla="*/ 0 w 2228061"/>
                <a:gd name="connsiteY4-1356" fmla="*/ 211138 h 744538"/>
                <a:gd name="connsiteX0-1357" fmla="*/ 0 w 2228061"/>
                <a:gd name="connsiteY0-1358" fmla="*/ 211138 h 744538"/>
                <a:gd name="connsiteX1-1359" fmla="*/ 211138 w 2228061"/>
                <a:gd name="connsiteY1-1360" fmla="*/ 0 h 744538"/>
                <a:gd name="connsiteX2-1361" fmla="*/ 2228061 w 2228061"/>
                <a:gd name="connsiteY2-1362" fmla="*/ 0 h 744538"/>
                <a:gd name="connsiteX3-1363" fmla="*/ 2228061 w 2228061"/>
                <a:gd name="connsiteY3-1364" fmla="*/ 633413 h 744538"/>
                <a:gd name="connsiteX4-1365" fmla="*/ 2045499 w 2228061"/>
                <a:gd name="connsiteY4-1366" fmla="*/ 744538 h 744538"/>
                <a:gd name="connsiteX5-1367" fmla="*/ 0 w 2228061"/>
                <a:gd name="connsiteY5-1368" fmla="*/ 611187 h 744538"/>
                <a:gd name="connsiteX6-1369" fmla="*/ 0 w 2228061"/>
                <a:gd name="connsiteY6-1370" fmla="*/ 211138 h 744538"/>
                <a:gd name="connsiteX7-1371" fmla="*/ 0 w 2228061"/>
                <a:gd name="connsiteY7-1372" fmla="*/ 211138 h 744538"/>
                <a:gd name="connsiteX8-1373" fmla="*/ 2016924 w 2228061"/>
                <a:gd name="connsiteY8-1374" fmla="*/ 211138 h 744538"/>
                <a:gd name="connsiteX9-1375" fmla="*/ 2228061 w 2228061"/>
                <a:gd name="connsiteY9-1376" fmla="*/ 0 h 744538"/>
                <a:gd name="connsiteX10-1377" fmla="*/ 2016924 w 2228061"/>
                <a:gd name="connsiteY10-1378" fmla="*/ 211138 h 744538"/>
                <a:gd name="connsiteX11-1379" fmla="*/ 2021687 w 2228061"/>
                <a:gd name="connsiteY11-1380" fmla="*/ 492125 h 744538"/>
                <a:gd name="connsiteX0-1381" fmla="*/ 0 w 2228061"/>
                <a:gd name="connsiteY0-1382" fmla="*/ 211138 h 744538"/>
                <a:gd name="connsiteX1-1383" fmla="*/ 2016924 w 2228061"/>
                <a:gd name="connsiteY1-1384" fmla="*/ 211138 h 744538"/>
                <a:gd name="connsiteX2-1385" fmla="*/ 2031211 w 2228061"/>
                <a:gd name="connsiteY2-1386" fmla="*/ 625476 h 744538"/>
                <a:gd name="connsiteX3-1387" fmla="*/ 4763 w 2228061"/>
                <a:gd name="connsiteY3-1388" fmla="*/ 615950 h 744538"/>
                <a:gd name="connsiteX4-1389" fmla="*/ 0 w 2228061"/>
                <a:gd name="connsiteY4-1390" fmla="*/ 211138 h 744538"/>
                <a:gd name="connsiteX0-1391" fmla="*/ 2016924 w 2228061"/>
                <a:gd name="connsiteY0-1392" fmla="*/ 211138 h 744538"/>
                <a:gd name="connsiteX1-1393" fmla="*/ 2228061 w 2228061"/>
                <a:gd name="connsiteY1-1394" fmla="*/ 0 h 744538"/>
                <a:gd name="connsiteX2-1395" fmla="*/ 2228061 w 2228061"/>
                <a:gd name="connsiteY2-1396" fmla="*/ 633413 h 744538"/>
                <a:gd name="connsiteX3-1397" fmla="*/ 2097886 w 2228061"/>
                <a:gd name="connsiteY3-1398" fmla="*/ 511175 h 744538"/>
                <a:gd name="connsiteX4-1399" fmla="*/ 2016924 w 2228061"/>
                <a:gd name="connsiteY4-1400" fmla="*/ 211138 h 744538"/>
                <a:gd name="connsiteX0-1401" fmla="*/ 0 w 2228061"/>
                <a:gd name="connsiteY0-1402" fmla="*/ 211138 h 744538"/>
                <a:gd name="connsiteX1-1403" fmla="*/ 211138 w 2228061"/>
                <a:gd name="connsiteY1-1404" fmla="*/ 0 h 744538"/>
                <a:gd name="connsiteX2-1405" fmla="*/ 2228061 w 2228061"/>
                <a:gd name="connsiteY2-1406" fmla="*/ 0 h 744538"/>
                <a:gd name="connsiteX3-1407" fmla="*/ 2016924 w 2228061"/>
                <a:gd name="connsiteY3-1408" fmla="*/ 211138 h 744538"/>
                <a:gd name="connsiteX4-1409" fmla="*/ 0 w 2228061"/>
                <a:gd name="connsiteY4-1410" fmla="*/ 211138 h 744538"/>
                <a:gd name="connsiteX0-1411" fmla="*/ 0 w 2228061"/>
                <a:gd name="connsiteY0-1412" fmla="*/ 211138 h 744538"/>
                <a:gd name="connsiteX1-1413" fmla="*/ 211138 w 2228061"/>
                <a:gd name="connsiteY1-1414" fmla="*/ 0 h 744538"/>
                <a:gd name="connsiteX2-1415" fmla="*/ 2228061 w 2228061"/>
                <a:gd name="connsiteY2-1416" fmla="*/ 0 h 744538"/>
                <a:gd name="connsiteX3-1417" fmla="*/ 2228061 w 2228061"/>
                <a:gd name="connsiteY3-1418" fmla="*/ 633413 h 744538"/>
                <a:gd name="connsiteX4-1419" fmla="*/ 2045499 w 2228061"/>
                <a:gd name="connsiteY4-1420" fmla="*/ 744538 h 744538"/>
                <a:gd name="connsiteX5-1421" fmla="*/ 0 w 2228061"/>
                <a:gd name="connsiteY5-1422" fmla="*/ 611187 h 744538"/>
                <a:gd name="connsiteX6-1423" fmla="*/ 0 w 2228061"/>
                <a:gd name="connsiteY6-1424" fmla="*/ 211138 h 744538"/>
                <a:gd name="connsiteX7-1425" fmla="*/ 0 w 2228061"/>
                <a:gd name="connsiteY7-1426" fmla="*/ 211138 h 744538"/>
                <a:gd name="connsiteX8-1427" fmla="*/ 2016924 w 2228061"/>
                <a:gd name="connsiteY8-1428" fmla="*/ 211138 h 744538"/>
                <a:gd name="connsiteX9-1429" fmla="*/ 2228061 w 2228061"/>
                <a:gd name="connsiteY9-1430" fmla="*/ 0 h 744538"/>
                <a:gd name="connsiteX10-1431" fmla="*/ 2016924 w 2228061"/>
                <a:gd name="connsiteY10-1432" fmla="*/ 211138 h 744538"/>
                <a:gd name="connsiteX11-1433" fmla="*/ 2021687 w 2228061"/>
                <a:gd name="connsiteY11-1434" fmla="*/ 492125 h 744538"/>
                <a:gd name="connsiteX0-1435" fmla="*/ 0 w 2228061"/>
                <a:gd name="connsiteY0-1436" fmla="*/ 211138 h 744538"/>
                <a:gd name="connsiteX1-1437" fmla="*/ 2016924 w 2228061"/>
                <a:gd name="connsiteY1-1438" fmla="*/ 211138 h 744538"/>
                <a:gd name="connsiteX2-1439" fmla="*/ 2031211 w 2228061"/>
                <a:gd name="connsiteY2-1440" fmla="*/ 639764 h 744538"/>
                <a:gd name="connsiteX3-1441" fmla="*/ 4763 w 2228061"/>
                <a:gd name="connsiteY3-1442" fmla="*/ 615950 h 744538"/>
                <a:gd name="connsiteX4-1443" fmla="*/ 0 w 2228061"/>
                <a:gd name="connsiteY4-1444" fmla="*/ 211138 h 744538"/>
                <a:gd name="connsiteX0-1445" fmla="*/ 2016924 w 2228061"/>
                <a:gd name="connsiteY0-1446" fmla="*/ 211138 h 744538"/>
                <a:gd name="connsiteX1-1447" fmla="*/ 2228061 w 2228061"/>
                <a:gd name="connsiteY1-1448" fmla="*/ 0 h 744538"/>
                <a:gd name="connsiteX2-1449" fmla="*/ 2228061 w 2228061"/>
                <a:gd name="connsiteY2-1450" fmla="*/ 633413 h 744538"/>
                <a:gd name="connsiteX3-1451" fmla="*/ 2097886 w 2228061"/>
                <a:gd name="connsiteY3-1452" fmla="*/ 511175 h 744538"/>
                <a:gd name="connsiteX4-1453" fmla="*/ 2016924 w 2228061"/>
                <a:gd name="connsiteY4-1454" fmla="*/ 211138 h 744538"/>
                <a:gd name="connsiteX0-1455" fmla="*/ 0 w 2228061"/>
                <a:gd name="connsiteY0-1456" fmla="*/ 211138 h 744538"/>
                <a:gd name="connsiteX1-1457" fmla="*/ 211138 w 2228061"/>
                <a:gd name="connsiteY1-1458" fmla="*/ 0 h 744538"/>
                <a:gd name="connsiteX2-1459" fmla="*/ 2228061 w 2228061"/>
                <a:gd name="connsiteY2-1460" fmla="*/ 0 h 744538"/>
                <a:gd name="connsiteX3-1461" fmla="*/ 2016924 w 2228061"/>
                <a:gd name="connsiteY3-1462" fmla="*/ 211138 h 744538"/>
                <a:gd name="connsiteX4-1463" fmla="*/ 0 w 2228061"/>
                <a:gd name="connsiteY4-1464" fmla="*/ 211138 h 744538"/>
                <a:gd name="connsiteX0-1465" fmla="*/ 0 w 2228061"/>
                <a:gd name="connsiteY0-1466" fmla="*/ 211138 h 744538"/>
                <a:gd name="connsiteX1-1467" fmla="*/ 211138 w 2228061"/>
                <a:gd name="connsiteY1-1468" fmla="*/ 0 h 744538"/>
                <a:gd name="connsiteX2-1469" fmla="*/ 2228061 w 2228061"/>
                <a:gd name="connsiteY2-1470" fmla="*/ 0 h 744538"/>
                <a:gd name="connsiteX3-1471" fmla="*/ 2228061 w 2228061"/>
                <a:gd name="connsiteY3-1472" fmla="*/ 633413 h 744538"/>
                <a:gd name="connsiteX4-1473" fmla="*/ 2045499 w 2228061"/>
                <a:gd name="connsiteY4-1474" fmla="*/ 744538 h 744538"/>
                <a:gd name="connsiteX5-1475" fmla="*/ 0 w 2228061"/>
                <a:gd name="connsiteY5-1476" fmla="*/ 611187 h 744538"/>
                <a:gd name="connsiteX6-1477" fmla="*/ 0 w 2228061"/>
                <a:gd name="connsiteY6-1478" fmla="*/ 211138 h 744538"/>
                <a:gd name="connsiteX7-1479" fmla="*/ 0 w 2228061"/>
                <a:gd name="connsiteY7-1480" fmla="*/ 211138 h 744538"/>
                <a:gd name="connsiteX8-1481" fmla="*/ 2016924 w 2228061"/>
                <a:gd name="connsiteY8-1482" fmla="*/ 211138 h 744538"/>
                <a:gd name="connsiteX9-1483" fmla="*/ 2228061 w 2228061"/>
                <a:gd name="connsiteY9-1484" fmla="*/ 0 h 744538"/>
                <a:gd name="connsiteX10-1485" fmla="*/ 2016924 w 2228061"/>
                <a:gd name="connsiteY10-1486" fmla="*/ 211138 h 744538"/>
                <a:gd name="connsiteX11-1487" fmla="*/ 2021687 w 2228061"/>
                <a:gd name="connsiteY11-1488" fmla="*/ 492125 h 744538"/>
                <a:gd name="connsiteX0-1489" fmla="*/ 0 w 2228061"/>
                <a:gd name="connsiteY0-1490" fmla="*/ 211138 h 744538"/>
                <a:gd name="connsiteX1-1491" fmla="*/ 2016924 w 2228061"/>
                <a:gd name="connsiteY1-1492" fmla="*/ 211138 h 744538"/>
                <a:gd name="connsiteX2-1493" fmla="*/ 2026448 w 2228061"/>
                <a:gd name="connsiteY2-1494" fmla="*/ 615951 h 744538"/>
                <a:gd name="connsiteX3-1495" fmla="*/ 4763 w 2228061"/>
                <a:gd name="connsiteY3-1496" fmla="*/ 615950 h 744538"/>
                <a:gd name="connsiteX4-1497" fmla="*/ 0 w 2228061"/>
                <a:gd name="connsiteY4-1498" fmla="*/ 211138 h 744538"/>
                <a:gd name="connsiteX0-1499" fmla="*/ 2016924 w 2228061"/>
                <a:gd name="connsiteY0-1500" fmla="*/ 211138 h 744538"/>
                <a:gd name="connsiteX1-1501" fmla="*/ 2228061 w 2228061"/>
                <a:gd name="connsiteY1-1502" fmla="*/ 0 h 744538"/>
                <a:gd name="connsiteX2-1503" fmla="*/ 2228061 w 2228061"/>
                <a:gd name="connsiteY2-1504" fmla="*/ 633413 h 744538"/>
                <a:gd name="connsiteX3-1505" fmla="*/ 2097886 w 2228061"/>
                <a:gd name="connsiteY3-1506" fmla="*/ 511175 h 744538"/>
                <a:gd name="connsiteX4-1507" fmla="*/ 2016924 w 2228061"/>
                <a:gd name="connsiteY4-1508" fmla="*/ 211138 h 744538"/>
                <a:gd name="connsiteX0-1509" fmla="*/ 0 w 2228061"/>
                <a:gd name="connsiteY0-1510" fmla="*/ 211138 h 744538"/>
                <a:gd name="connsiteX1-1511" fmla="*/ 211138 w 2228061"/>
                <a:gd name="connsiteY1-1512" fmla="*/ 0 h 744538"/>
                <a:gd name="connsiteX2-1513" fmla="*/ 2228061 w 2228061"/>
                <a:gd name="connsiteY2-1514" fmla="*/ 0 h 744538"/>
                <a:gd name="connsiteX3-1515" fmla="*/ 2016924 w 2228061"/>
                <a:gd name="connsiteY3-1516" fmla="*/ 211138 h 744538"/>
                <a:gd name="connsiteX4-1517" fmla="*/ 0 w 2228061"/>
                <a:gd name="connsiteY4-1518" fmla="*/ 211138 h 744538"/>
                <a:gd name="connsiteX0-1519" fmla="*/ 0 w 2228061"/>
                <a:gd name="connsiteY0-1520" fmla="*/ 211138 h 744538"/>
                <a:gd name="connsiteX1-1521" fmla="*/ 211138 w 2228061"/>
                <a:gd name="connsiteY1-1522" fmla="*/ 0 h 744538"/>
                <a:gd name="connsiteX2-1523" fmla="*/ 2228061 w 2228061"/>
                <a:gd name="connsiteY2-1524" fmla="*/ 0 h 744538"/>
                <a:gd name="connsiteX3-1525" fmla="*/ 2228061 w 2228061"/>
                <a:gd name="connsiteY3-1526" fmla="*/ 633413 h 744538"/>
                <a:gd name="connsiteX4-1527" fmla="*/ 2045499 w 2228061"/>
                <a:gd name="connsiteY4-1528" fmla="*/ 744538 h 744538"/>
                <a:gd name="connsiteX5-1529" fmla="*/ 0 w 2228061"/>
                <a:gd name="connsiteY5-1530" fmla="*/ 611187 h 744538"/>
                <a:gd name="connsiteX6-1531" fmla="*/ 0 w 2228061"/>
                <a:gd name="connsiteY6-1532" fmla="*/ 211138 h 744538"/>
                <a:gd name="connsiteX7-1533" fmla="*/ 0 w 2228061"/>
                <a:gd name="connsiteY7-1534" fmla="*/ 211138 h 744538"/>
                <a:gd name="connsiteX8-1535" fmla="*/ 2016924 w 2228061"/>
                <a:gd name="connsiteY8-1536" fmla="*/ 211138 h 744538"/>
                <a:gd name="connsiteX9-1537" fmla="*/ 2228061 w 2228061"/>
                <a:gd name="connsiteY9-1538" fmla="*/ 0 h 744538"/>
                <a:gd name="connsiteX10-1539" fmla="*/ 2016924 w 2228061"/>
                <a:gd name="connsiteY10-1540" fmla="*/ 211138 h 744538"/>
                <a:gd name="connsiteX11-1541" fmla="*/ 2021687 w 2228061"/>
                <a:gd name="connsiteY11-1542" fmla="*/ 492125 h 744538"/>
                <a:gd name="connsiteX0-1543" fmla="*/ 0 w 2228061"/>
                <a:gd name="connsiteY0-1544" fmla="*/ 211138 h 633413"/>
                <a:gd name="connsiteX1-1545" fmla="*/ 2016924 w 2228061"/>
                <a:gd name="connsiteY1-1546" fmla="*/ 211138 h 633413"/>
                <a:gd name="connsiteX2-1547" fmla="*/ 2026448 w 2228061"/>
                <a:gd name="connsiteY2-1548" fmla="*/ 615951 h 633413"/>
                <a:gd name="connsiteX3-1549" fmla="*/ 4763 w 2228061"/>
                <a:gd name="connsiteY3-1550" fmla="*/ 615950 h 633413"/>
                <a:gd name="connsiteX4-1551" fmla="*/ 0 w 2228061"/>
                <a:gd name="connsiteY4-1552" fmla="*/ 211138 h 633413"/>
                <a:gd name="connsiteX0-1553" fmla="*/ 2016924 w 2228061"/>
                <a:gd name="connsiteY0-1554" fmla="*/ 211138 h 633413"/>
                <a:gd name="connsiteX1-1555" fmla="*/ 2228061 w 2228061"/>
                <a:gd name="connsiteY1-1556" fmla="*/ 0 h 633413"/>
                <a:gd name="connsiteX2-1557" fmla="*/ 2228061 w 2228061"/>
                <a:gd name="connsiteY2-1558" fmla="*/ 633413 h 633413"/>
                <a:gd name="connsiteX3-1559" fmla="*/ 2097886 w 2228061"/>
                <a:gd name="connsiteY3-1560" fmla="*/ 511175 h 633413"/>
                <a:gd name="connsiteX4-1561" fmla="*/ 2016924 w 2228061"/>
                <a:gd name="connsiteY4-1562" fmla="*/ 211138 h 633413"/>
                <a:gd name="connsiteX0-1563" fmla="*/ 0 w 2228061"/>
                <a:gd name="connsiteY0-1564" fmla="*/ 211138 h 633413"/>
                <a:gd name="connsiteX1-1565" fmla="*/ 211138 w 2228061"/>
                <a:gd name="connsiteY1-1566" fmla="*/ 0 h 633413"/>
                <a:gd name="connsiteX2-1567" fmla="*/ 2228061 w 2228061"/>
                <a:gd name="connsiteY2-1568" fmla="*/ 0 h 633413"/>
                <a:gd name="connsiteX3-1569" fmla="*/ 2016924 w 2228061"/>
                <a:gd name="connsiteY3-1570" fmla="*/ 211138 h 633413"/>
                <a:gd name="connsiteX4-1571" fmla="*/ 0 w 2228061"/>
                <a:gd name="connsiteY4-1572" fmla="*/ 211138 h 633413"/>
                <a:gd name="connsiteX0-1573" fmla="*/ 0 w 2228061"/>
                <a:gd name="connsiteY0-1574" fmla="*/ 211138 h 633413"/>
                <a:gd name="connsiteX1-1575" fmla="*/ 211138 w 2228061"/>
                <a:gd name="connsiteY1-1576" fmla="*/ 0 h 633413"/>
                <a:gd name="connsiteX2-1577" fmla="*/ 2228061 w 2228061"/>
                <a:gd name="connsiteY2-1578" fmla="*/ 0 h 633413"/>
                <a:gd name="connsiteX3-1579" fmla="*/ 2228061 w 2228061"/>
                <a:gd name="connsiteY3-1580" fmla="*/ 633413 h 633413"/>
                <a:gd name="connsiteX4-1581" fmla="*/ 2031211 w 2228061"/>
                <a:gd name="connsiteY4-1582" fmla="*/ 620713 h 633413"/>
                <a:gd name="connsiteX5-1583" fmla="*/ 0 w 2228061"/>
                <a:gd name="connsiteY5-1584" fmla="*/ 611187 h 633413"/>
                <a:gd name="connsiteX6-1585" fmla="*/ 0 w 2228061"/>
                <a:gd name="connsiteY6-1586" fmla="*/ 211138 h 633413"/>
                <a:gd name="connsiteX7-1587" fmla="*/ 0 w 2228061"/>
                <a:gd name="connsiteY7-1588" fmla="*/ 211138 h 633413"/>
                <a:gd name="connsiteX8-1589" fmla="*/ 2016924 w 2228061"/>
                <a:gd name="connsiteY8-1590" fmla="*/ 211138 h 633413"/>
                <a:gd name="connsiteX9-1591" fmla="*/ 2228061 w 2228061"/>
                <a:gd name="connsiteY9-1592" fmla="*/ 0 h 633413"/>
                <a:gd name="connsiteX10-1593" fmla="*/ 2016924 w 2228061"/>
                <a:gd name="connsiteY10-1594" fmla="*/ 211138 h 633413"/>
                <a:gd name="connsiteX11-1595" fmla="*/ 2021687 w 2228061"/>
                <a:gd name="connsiteY11-1596" fmla="*/ 492125 h 633413"/>
                <a:gd name="connsiteX0-1597" fmla="*/ 0 w 2228061"/>
                <a:gd name="connsiteY0-1598" fmla="*/ 211138 h 633413"/>
                <a:gd name="connsiteX1-1599" fmla="*/ 2016924 w 2228061"/>
                <a:gd name="connsiteY1-1600" fmla="*/ 211138 h 633413"/>
                <a:gd name="connsiteX2-1601" fmla="*/ 2026448 w 2228061"/>
                <a:gd name="connsiteY2-1602" fmla="*/ 615951 h 633413"/>
                <a:gd name="connsiteX3-1603" fmla="*/ 4763 w 2228061"/>
                <a:gd name="connsiteY3-1604" fmla="*/ 615950 h 633413"/>
                <a:gd name="connsiteX4-1605" fmla="*/ 0 w 2228061"/>
                <a:gd name="connsiteY4-1606" fmla="*/ 211138 h 633413"/>
                <a:gd name="connsiteX0-1607" fmla="*/ 2016924 w 2228061"/>
                <a:gd name="connsiteY0-1608" fmla="*/ 211138 h 633413"/>
                <a:gd name="connsiteX1-1609" fmla="*/ 2228061 w 2228061"/>
                <a:gd name="connsiteY1-1610" fmla="*/ 0 h 633413"/>
                <a:gd name="connsiteX2-1611" fmla="*/ 2228061 w 2228061"/>
                <a:gd name="connsiteY2-1612" fmla="*/ 633413 h 633413"/>
                <a:gd name="connsiteX3-1613" fmla="*/ 2097886 w 2228061"/>
                <a:gd name="connsiteY3-1614" fmla="*/ 511175 h 633413"/>
                <a:gd name="connsiteX4-1615" fmla="*/ 2016924 w 2228061"/>
                <a:gd name="connsiteY4-1616" fmla="*/ 211138 h 633413"/>
                <a:gd name="connsiteX0-1617" fmla="*/ 0 w 2228061"/>
                <a:gd name="connsiteY0-1618" fmla="*/ 211138 h 633413"/>
                <a:gd name="connsiteX1-1619" fmla="*/ 211138 w 2228061"/>
                <a:gd name="connsiteY1-1620" fmla="*/ 0 h 633413"/>
                <a:gd name="connsiteX2-1621" fmla="*/ 2228061 w 2228061"/>
                <a:gd name="connsiteY2-1622" fmla="*/ 0 h 633413"/>
                <a:gd name="connsiteX3-1623" fmla="*/ 2016924 w 2228061"/>
                <a:gd name="connsiteY3-1624" fmla="*/ 211138 h 633413"/>
                <a:gd name="connsiteX4-1625" fmla="*/ 0 w 2228061"/>
                <a:gd name="connsiteY4-1626" fmla="*/ 211138 h 633413"/>
                <a:gd name="connsiteX0-1627" fmla="*/ 0 w 2228061"/>
                <a:gd name="connsiteY0-1628" fmla="*/ 211138 h 633413"/>
                <a:gd name="connsiteX1-1629" fmla="*/ 211138 w 2228061"/>
                <a:gd name="connsiteY1-1630" fmla="*/ 0 h 633413"/>
                <a:gd name="connsiteX2-1631" fmla="*/ 2228061 w 2228061"/>
                <a:gd name="connsiteY2-1632" fmla="*/ 0 h 633413"/>
                <a:gd name="connsiteX3-1633" fmla="*/ 2228061 w 2228061"/>
                <a:gd name="connsiteY3-1634" fmla="*/ 633413 h 633413"/>
                <a:gd name="connsiteX4-1635" fmla="*/ 2031211 w 2228061"/>
                <a:gd name="connsiteY4-1636" fmla="*/ 620713 h 633413"/>
                <a:gd name="connsiteX5-1637" fmla="*/ 0 w 2228061"/>
                <a:gd name="connsiteY5-1638" fmla="*/ 611187 h 633413"/>
                <a:gd name="connsiteX6-1639" fmla="*/ 0 w 2228061"/>
                <a:gd name="connsiteY6-1640" fmla="*/ 211138 h 633413"/>
                <a:gd name="connsiteX7-1641" fmla="*/ 0 w 2228061"/>
                <a:gd name="connsiteY7-1642" fmla="*/ 211138 h 633413"/>
                <a:gd name="connsiteX8-1643" fmla="*/ 2016924 w 2228061"/>
                <a:gd name="connsiteY8-1644" fmla="*/ 211138 h 633413"/>
                <a:gd name="connsiteX9-1645" fmla="*/ 2228061 w 2228061"/>
                <a:gd name="connsiteY9-1646" fmla="*/ 0 h 633413"/>
                <a:gd name="connsiteX10-1647" fmla="*/ 2016924 w 2228061"/>
                <a:gd name="connsiteY10-1648" fmla="*/ 211138 h 633413"/>
                <a:gd name="connsiteX11-1649" fmla="*/ 2026450 w 2228061"/>
                <a:gd name="connsiteY11-1650" fmla="*/ 615950 h 633413"/>
                <a:gd name="connsiteX0-1651" fmla="*/ 0 w 2228061"/>
                <a:gd name="connsiteY0-1652" fmla="*/ 211138 h 633413"/>
                <a:gd name="connsiteX1-1653" fmla="*/ 2016924 w 2228061"/>
                <a:gd name="connsiteY1-1654" fmla="*/ 211138 h 633413"/>
                <a:gd name="connsiteX2-1655" fmla="*/ 2026448 w 2228061"/>
                <a:gd name="connsiteY2-1656" fmla="*/ 615951 h 633413"/>
                <a:gd name="connsiteX3-1657" fmla="*/ 4763 w 2228061"/>
                <a:gd name="connsiteY3-1658" fmla="*/ 615950 h 633413"/>
                <a:gd name="connsiteX4-1659" fmla="*/ 0 w 2228061"/>
                <a:gd name="connsiteY4-1660" fmla="*/ 211138 h 633413"/>
                <a:gd name="connsiteX0-1661" fmla="*/ 2016924 w 2228061"/>
                <a:gd name="connsiteY0-1662" fmla="*/ 211138 h 633413"/>
                <a:gd name="connsiteX1-1663" fmla="*/ 2228061 w 2228061"/>
                <a:gd name="connsiteY1-1664" fmla="*/ 0 h 633413"/>
                <a:gd name="connsiteX2-1665" fmla="*/ 2228061 w 2228061"/>
                <a:gd name="connsiteY2-1666" fmla="*/ 633413 h 633413"/>
                <a:gd name="connsiteX3-1667" fmla="*/ 2021686 w 2228061"/>
                <a:gd name="connsiteY3-1668" fmla="*/ 615950 h 633413"/>
                <a:gd name="connsiteX4-1669" fmla="*/ 2016924 w 2228061"/>
                <a:gd name="connsiteY4-1670" fmla="*/ 211138 h 633413"/>
                <a:gd name="connsiteX0-1671" fmla="*/ 0 w 2228061"/>
                <a:gd name="connsiteY0-1672" fmla="*/ 211138 h 633413"/>
                <a:gd name="connsiteX1-1673" fmla="*/ 211138 w 2228061"/>
                <a:gd name="connsiteY1-1674" fmla="*/ 0 h 633413"/>
                <a:gd name="connsiteX2-1675" fmla="*/ 2228061 w 2228061"/>
                <a:gd name="connsiteY2-1676" fmla="*/ 0 h 633413"/>
                <a:gd name="connsiteX3-1677" fmla="*/ 2016924 w 2228061"/>
                <a:gd name="connsiteY3-1678" fmla="*/ 211138 h 633413"/>
                <a:gd name="connsiteX4-1679" fmla="*/ 0 w 2228061"/>
                <a:gd name="connsiteY4-1680" fmla="*/ 211138 h 633413"/>
                <a:gd name="connsiteX0-1681" fmla="*/ 0 w 2228061"/>
                <a:gd name="connsiteY0-1682" fmla="*/ 211138 h 633413"/>
                <a:gd name="connsiteX1-1683" fmla="*/ 211138 w 2228061"/>
                <a:gd name="connsiteY1-1684" fmla="*/ 0 h 633413"/>
                <a:gd name="connsiteX2-1685" fmla="*/ 2228061 w 2228061"/>
                <a:gd name="connsiteY2-1686" fmla="*/ 0 h 633413"/>
                <a:gd name="connsiteX3-1687" fmla="*/ 2228061 w 2228061"/>
                <a:gd name="connsiteY3-1688" fmla="*/ 633413 h 633413"/>
                <a:gd name="connsiteX4-1689" fmla="*/ 2031211 w 2228061"/>
                <a:gd name="connsiteY4-1690" fmla="*/ 620713 h 633413"/>
                <a:gd name="connsiteX5-1691" fmla="*/ 0 w 2228061"/>
                <a:gd name="connsiteY5-1692" fmla="*/ 611187 h 633413"/>
                <a:gd name="connsiteX6-1693" fmla="*/ 0 w 2228061"/>
                <a:gd name="connsiteY6-1694" fmla="*/ 211138 h 633413"/>
                <a:gd name="connsiteX7-1695" fmla="*/ 0 w 2228061"/>
                <a:gd name="connsiteY7-1696" fmla="*/ 211138 h 633413"/>
                <a:gd name="connsiteX8-1697" fmla="*/ 2016924 w 2228061"/>
                <a:gd name="connsiteY8-1698" fmla="*/ 211138 h 633413"/>
                <a:gd name="connsiteX9-1699" fmla="*/ 2228061 w 2228061"/>
                <a:gd name="connsiteY9-1700" fmla="*/ 0 h 633413"/>
                <a:gd name="connsiteX10-1701" fmla="*/ 2016924 w 2228061"/>
                <a:gd name="connsiteY10-1702" fmla="*/ 211138 h 633413"/>
                <a:gd name="connsiteX11-1703" fmla="*/ 2026450 w 2228061"/>
                <a:gd name="connsiteY11-1704" fmla="*/ 615950 h 633413"/>
                <a:gd name="connsiteX0-1705" fmla="*/ 0 w 2228061"/>
                <a:gd name="connsiteY0-1706" fmla="*/ 211138 h 633413"/>
                <a:gd name="connsiteX1-1707" fmla="*/ 2016924 w 2228061"/>
                <a:gd name="connsiteY1-1708" fmla="*/ 211138 h 633413"/>
                <a:gd name="connsiteX2-1709" fmla="*/ 2026448 w 2228061"/>
                <a:gd name="connsiteY2-1710" fmla="*/ 615951 h 633413"/>
                <a:gd name="connsiteX3-1711" fmla="*/ 4763 w 2228061"/>
                <a:gd name="connsiteY3-1712" fmla="*/ 615950 h 633413"/>
                <a:gd name="connsiteX4-1713" fmla="*/ 0 w 2228061"/>
                <a:gd name="connsiteY4-1714" fmla="*/ 211138 h 633413"/>
                <a:gd name="connsiteX0-1715" fmla="*/ 2016924 w 2228061"/>
                <a:gd name="connsiteY0-1716" fmla="*/ 211138 h 633413"/>
                <a:gd name="connsiteX1-1717" fmla="*/ 2228061 w 2228061"/>
                <a:gd name="connsiteY1-1718" fmla="*/ 0 h 633413"/>
                <a:gd name="connsiteX2-1719" fmla="*/ 2228061 w 2228061"/>
                <a:gd name="connsiteY2-1720" fmla="*/ 633413 h 633413"/>
                <a:gd name="connsiteX3-1721" fmla="*/ 2021686 w 2228061"/>
                <a:gd name="connsiteY3-1722" fmla="*/ 615950 h 633413"/>
                <a:gd name="connsiteX4-1723" fmla="*/ 2016924 w 2228061"/>
                <a:gd name="connsiteY4-1724" fmla="*/ 211138 h 633413"/>
                <a:gd name="connsiteX0-1725" fmla="*/ 0 w 2228061"/>
                <a:gd name="connsiteY0-1726" fmla="*/ 211138 h 633413"/>
                <a:gd name="connsiteX1-1727" fmla="*/ 211138 w 2228061"/>
                <a:gd name="connsiteY1-1728" fmla="*/ 0 h 633413"/>
                <a:gd name="connsiteX2-1729" fmla="*/ 2228061 w 2228061"/>
                <a:gd name="connsiteY2-1730" fmla="*/ 0 h 633413"/>
                <a:gd name="connsiteX3-1731" fmla="*/ 2016924 w 2228061"/>
                <a:gd name="connsiteY3-1732" fmla="*/ 211138 h 633413"/>
                <a:gd name="connsiteX4-1733" fmla="*/ 0 w 2228061"/>
                <a:gd name="connsiteY4-1734" fmla="*/ 211138 h 633413"/>
                <a:gd name="connsiteX0-1735" fmla="*/ 0 w 2228061"/>
                <a:gd name="connsiteY0-1736" fmla="*/ 211138 h 633413"/>
                <a:gd name="connsiteX1-1737" fmla="*/ 211138 w 2228061"/>
                <a:gd name="connsiteY1-1738" fmla="*/ 0 h 633413"/>
                <a:gd name="connsiteX2-1739" fmla="*/ 2228061 w 2228061"/>
                <a:gd name="connsiteY2-1740" fmla="*/ 0 h 633413"/>
                <a:gd name="connsiteX3-1741" fmla="*/ 2223298 w 2228061"/>
                <a:gd name="connsiteY3-1742" fmla="*/ 419101 h 633413"/>
                <a:gd name="connsiteX4-1743" fmla="*/ 2031211 w 2228061"/>
                <a:gd name="connsiteY4-1744" fmla="*/ 620713 h 633413"/>
                <a:gd name="connsiteX5-1745" fmla="*/ 0 w 2228061"/>
                <a:gd name="connsiteY5-1746" fmla="*/ 611187 h 633413"/>
                <a:gd name="connsiteX6-1747" fmla="*/ 0 w 2228061"/>
                <a:gd name="connsiteY6-1748" fmla="*/ 211138 h 633413"/>
                <a:gd name="connsiteX7-1749" fmla="*/ 0 w 2228061"/>
                <a:gd name="connsiteY7-1750" fmla="*/ 211138 h 633413"/>
                <a:gd name="connsiteX8-1751" fmla="*/ 2016924 w 2228061"/>
                <a:gd name="connsiteY8-1752" fmla="*/ 211138 h 633413"/>
                <a:gd name="connsiteX9-1753" fmla="*/ 2228061 w 2228061"/>
                <a:gd name="connsiteY9-1754" fmla="*/ 0 h 633413"/>
                <a:gd name="connsiteX10-1755" fmla="*/ 2016924 w 2228061"/>
                <a:gd name="connsiteY10-1756" fmla="*/ 211138 h 633413"/>
                <a:gd name="connsiteX11-1757" fmla="*/ 2026450 w 2228061"/>
                <a:gd name="connsiteY11-1758" fmla="*/ 615950 h 633413"/>
                <a:gd name="connsiteX0-1759" fmla="*/ 0 w 2228061"/>
                <a:gd name="connsiteY0-1760" fmla="*/ 211138 h 620713"/>
                <a:gd name="connsiteX1-1761" fmla="*/ 2016924 w 2228061"/>
                <a:gd name="connsiteY1-1762" fmla="*/ 211138 h 620713"/>
                <a:gd name="connsiteX2-1763" fmla="*/ 2026448 w 2228061"/>
                <a:gd name="connsiteY2-1764" fmla="*/ 615951 h 620713"/>
                <a:gd name="connsiteX3-1765" fmla="*/ 4763 w 2228061"/>
                <a:gd name="connsiteY3-1766" fmla="*/ 615950 h 620713"/>
                <a:gd name="connsiteX4-1767" fmla="*/ 0 w 2228061"/>
                <a:gd name="connsiteY4-1768" fmla="*/ 211138 h 620713"/>
                <a:gd name="connsiteX0-1769" fmla="*/ 2016924 w 2228061"/>
                <a:gd name="connsiteY0-1770" fmla="*/ 211138 h 620713"/>
                <a:gd name="connsiteX1-1771" fmla="*/ 2228061 w 2228061"/>
                <a:gd name="connsiteY1-1772" fmla="*/ 0 h 620713"/>
                <a:gd name="connsiteX2-1773" fmla="*/ 2223298 w 2228061"/>
                <a:gd name="connsiteY2-1774" fmla="*/ 419100 h 620713"/>
                <a:gd name="connsiteX3-1775" fmla="*/ 2021686 w 2228061"/>
                <a:gd name="connsiteY3-1776" fmla="*/ 615950 h 620713"/>
                <a:gd name="connsiteX4-1777" fmla="*/ 2016924 w 2228061"/>
                <a:gd name="connsiteY4-1778" fmla="*/ 211138 h 620713"/>
                <a:gd name="connsiteX0-1779" fmla="*/ 0 w 2228061"/>
                <a:gd name="connsiteY0-1780" fmla="*/ 211138 h 620713"/>
                <a:gd name="connsiteX1-1781" fmla="*/ 211138 w 2228061"/>
                <a:gd name="connsiteY1-1782" fmla="*/ 0 h 620713"/>
                <a:gd name="connsiteX2-1783" fmla="*/ 2228061 w 2228061"/>
                <a:gd name="connsiteY2-1784" fmla="*/ 0 h 620713"/>
                <a:gd name="connsiteX3-1785" fmla="*/ 2016924 w 2228061"/>
                <a:gd name="connsiteY3-1786" fmla="*/ 211138 h 620713"/>
                <a:gd name="connsiteX4-1787" fmla="*/ 0 w 2228061"/>
                <a:gd name="connsiteY4-1788" fmla="*/ 211138 h 620713"/>
                <a:gd name="connsiteX0-1789" fmla="*/ 0 w 2228061"/>
                <a:gd name="connsiteY0-1790" fmla="*/ 211138 h 620713"/>
                <a:gd name="connsiteX1-1791" fmla="*/ 211138 w 2228061"/>
                <a:gd name="connsiteY1-1792" fmla="*/ 0 h 620713"/>
                <a:gd name="connsiteX2-1793" fmla="*/ 2228061 w 2228061"/>
                <a:gd name="connsiteY2-1794" fmla="*/ 0 h 620713"/>
                <a:gd name="connsiteX3-1795" fmla="*/ 2223298 w 2228061"/>
                <a:gd name="connsiteY3-1796" fmla="*/ 419101 h 620713"/>
                <a:gd name="connsiteX4-1797" fmla="*/ 2031211 w 2228061"/>
                <a:gd name="connsiteY4-1798" fmla="*/ 620713 h 620713"/>
                <a:gd name="connsiteX5-1799" fmla="*/ 0 w 2228061"/>
                <a:gd name="connsiteY5-1800" fmla="*/ 611187 h 620713"/>
                <a:gd name="connsiteX6-1801" fmla="*/ 0 w 2228061"/>
                <a:gd name="connsiteY6-1802" fmla="*/ 211138 h 620713"/>
                <a:gd name="connsiteX7-1803" fmla="*/ 0 w 2228061"/>
                <a:gd name="connsiteY7-1804" fmla="*/ 211138 h 620713"/>
                <a:gd name="connsiteX8-1805" fmla="*/ 2016924 w 2228061"/>
                <a:gd name="connsiteY8-1806" fmla="*/ 211138 h 620713"/>
                <a:gd name="connsiteX9-1807" fmla="*/ 2228061 w 2228061"/>
                <a:gd name="connsiteY9-1808" fmla="*/ 0 h 620713"/>
                <a:gd name="connsiteX10-1809" fmla="*/ 2016924 w 2228061"/>
                <a:gd name="connsiteY10-1810" fmla="*/ 211138 h 620713"/>
                <a:gd name="connsiteX11-1811" fmla="*/ 2026450 w 2228061"/>
                <a:gd name="connsiteY11-1812" fmla="*/ 615950 h 620713"/>
                <a:gd name="connsiteX0-1813" fmla="*/ 0 w 2228061"/>
                <a:gd name="connsiteY0-1814" fmla="*/ 211138 h 620713"/>
                <a:gd name="connsiteX1-1815" fmla="*/ 2016924 w 2228061"/>
                <a:gd name="connsiteY1-1816" fmla="*/ 211138 h 620713"/>
                <a:gd name="connsiteX2-1817" fmla="*/ 2026448 w 2228061"/>
                <a:gd name="connsiteY2-1818" fmla="*/ 615951 h 620713"/>
                <a:gd name="connsiteX3-1819" fmla="*/ 4763 w 2228061"/>
                <a:gd name="connsiteY3-1820" fmla="*/ 615950 h 620713"/>
                <a:gd name="connsiteX4-1821" fmla="*/ 0 w 2228061"/>
                <a:gd name="connsiteY4-1822" fmla="*/ 211138 h 620713"/>
                <a:gd name="connsiteX0-1823" fmla="*/ 2016924 w 2228061"/>
                <a:gd name="connsiteY0-1824" fmla="*/ 211138 h 620713"/>
                <a:gd name="connsiteX1-1825" fmla="*/ 2228061 w 2228061"/>
                <a:gd name="connsiteY1-1826" fmla="*/ 0 h 620713"/>
                <a:gd name="connsiteX2-1827" fmla="*/ 2223298 w 2228061"/>
                <a:gd name="connsiteY2-1828" fmla="*/ 419100 h 620713"/>
                <a:gd name="connsiteX3-1829" fmla="*/ 2021686 w 2228061"/>
                <a:gd name="connsiteY3-1830" fmla="*/ 615950 h 620713"/>
                <a:gd name="connsiteX4-1831" fmla="*/ 2016924 w 2228061"/>
                <a:gd name="connsiteY4-1832" fmla="*/ 211138 h 620713"/>
                <a:gd name="connsiteX0-1833" fmla="*/ 0 w 2228061"/>
                <a:gd name="connsiteY0-1834" fmla="*/ 211138 h 620713"/>
                <a:gd name="connsiteX1-1835" fmla="*/ 211138 w 2228061"/>
                <a:gd name="connsiteY1-1836" fmla="*/ 0 h 620713"/>
                <a:gd name="connsiteX2-1837" fmla="*/ 2228061 w 2228061"/>
                <a:gd name="connsiteY2-1838" fmla="*/ 0 h 620713"/>
                <a:gd name="connsiteX3-1839" fmla="*/ 2016924 w 2228061"/>
                <a:gd name="connsiteY3-1840" fmla="*/ 211138 h 620713"/>
                <a:gd name="connsiteX4-1841" fmla="*/ 0 w 2228061"/>
                <a:gd name="connsiteY4-1842" fmla="*/ 211138 h 620713"/>
                <a:gd name="connsiteX0-1843" fmla="*/ 0 w 2228061"/>
                <a:gd name="connsiteY0-1844" fmla="*/ 211138 h 620713"/>
                <a:gd name="connsiteX1-1845" fmla="*/ 211138 w 2228061"/>
                <a:gd name="connsiteY1-1846" fmla="*/ 0 h 620713"/>
                <a:gd name="connsiteX2-1847" fmla="*/ 2228061 w 2228061"/>
                <a:gd name="connsiteY2-1848" fmla="*/ 0 h 620713"/>
                <a:gd name="connsiteX3-1849" fmla="*/ 2223298 w 2228061"/>
                <a:gd name="connsiteY3-1850" fmla="*/ 419101 h 620713"/>
                <a:gd name="connsiteX4-1851" fmla="*/ 2031211 w 2228061"/>
                <a:gd name="connsiteY4-1852" fmla="*/ 620713 h 620713"/>
                <a:gd name="connsiteX5-1853" fmla="*/ 9525 w 2228061"/>
                <a:gd name="connsiteY5-1854" fmla="*/ 606425 h 620713"/>
                <a:gd name="connsiteX6-1855" fmla="*/ 0 w 2228061"/>
                <a:gd name="connsiteY6-1856" fmla="*/ 211138 h 620713"/>
                <a:gd name="connsiteX7-1857" fmla="*/ 0 w 2228061"/>
                <a:gd name="connsiteY7-1858" fmla="*/ 211138 h 620713"/>
                <a:gd name="connsiteX8-1859" fmla="*/ 2016924 w 2228061"/>
                <a:gd name="connsiteY8-1860" fmla="*/ 211138 h 620713"/>
                <a:gd name="connsiteX9-1861" fmla="*/ 2228061 w 2228061"/>
                <a:gd name="connsiteY9-1862" fmla="*/ 0 h 620713"/>
                <a:gd name="connsiteX10-1863" fmla="*/ 2016924 w 2228061"/>
                <a:gd name="connsiteY10-1864" fmla="*/ 211138 h 620713"/>
                <a:gd name="connsiteX11-1865" fmla="*/ 2026450 w 2228061"/>
                <a:gd name="connsiteY11-1866" fmla="*/ 615950 h 620713"/>
                <a:gd name="connsiteX0-1867" fmla="*/ 0 w 2228061"/>
                <a:gd name="connsiteY0-1868" fmla="*/ 211138 h 620713"/>
                <a:gd name="connsiteX1-1869" fmla="*/ 2016924 w 2228061"/>
                <a:gd name="connsiteY1-1870" fmla="*/ 211138 h 620713"/>
                <a:gd name="connsiteX2-1871" fmla="*/ 2026448 w 2228061"/>
                <a:gd name="connsiteY2-1872" fmla="*/ 615951 h 620713"/>
                <a:gd name="connsiteX3-1873" fmla="*/ 4763 w 2228061"/>
                <a:gd name="connsiteY3-1874" fmla="*/ 615950 h 620713"/>
                <a:gd name="connsiteX4-1875" fmla="*/ 0 w 2228061"/>
                <a:gd name="connsiteY4-1876" fmla="*/ 211138 h 620713"/>
                <a:gd name="connsiteX0-1877" fmla="*/ 2016924 w 2228061"/>
                <a:gd name="connsiteY0-1878" fmla="*/ 211138 h 620713"/>
                <a:gd name="connsiteX1-1879" fmla="*/ 2228061 w 2228061"/>
                <a:gd name="connsiteY1-1880" fmla="*/ 0 h 620713"/>
                <a:gd name="connsiteX2-1881" fmla="*/ 2223298 w 2228061"/>
                <a:gd name="connsiteY2-1882" fmla="*/ 419100 h 620713"/>
                <a:gd name="connsiteX3-1883" fmla="*/ 2021686 w 2228061"/>
                <a:gd name="connsiteY3-1884" fmla="*/ 615950 h 620713"/>
                <a:gd name="connsiteX4-1885" fmla="*/ 2016924 w 2228061"/>
                <a:gd name="connsiteY4-1886" fmla="*/ 211138 h 620713"/>
                <a:gd name="connsiteX0-1887" fmla="*/ 0 w 2228061"/>
                <a:gd name="connsiteY0-1888" fmla="*/ 211138 h 620713"/>
                <a:gd name="connsiteX1-1889" fmla="*/ 211138 w 2228061"/>
                <a:gd name="connsiteY1-1890" fmla="*/ 0 h 620713"/>
                <a:gd name="connsiteX2-1891" fmla="*/ 2228061 w 2228061"/>
                <a:gd name="connsiteY2-1892" fmla="*/ 0 h 620713"/>
                <a:gd name="connsiteX3-1893" fmla="*/ 2016924 w 2228061"/>
                <a:gd name="connsiteY3-1894" fmla="*/ 211138 h 620713"/>
                <a:gd name="connsiteX4-1895" fmla="*/ 0 w 2228061"/>
                <a:gd name="connsiteY4-1896" fmla="*/ 211138 h 620713"/>
                <a:gd name="connsiteX0-1897" fmla="*/ 0 w 2228061"/>
                <a:gd name="connsiteY0-1898" fmla="*/ 211138 h 620713"/>
                <a:gd name="connsiteX1-1899" fmla="*/ 211138 w 2228061"/>
                <a:gd name="connsiteY1-1900" fmla="*/ 0 h 620713"/>
                <a:gd name="connsiteX2-1901" fmla="*/ 2228061 w 2228061"/>
                <a:gd name="connsiteY2-1902" fmla="*/ 0 h 620713"/>
                <a:gd name="connsiteX3-1903" fmla="*/ 2223298 w 2228061"/>
                <a:gd name="connsiteY3-1904" fmla="*/ 419101 h 620713"/>
                <a:gd name="connsiteX4-1905" fmla="*/ 2031211 w 2228061"/>
                <a:gd name="connsiteY4-1906" fmla="*/ 620713 h 620713"/>
                <a:gd name="connsiteX5-1907" fmla="*/ 38100 w 2228061"/>
                <a:gd name="connsiteY5-1908" fmla="*/ 534988 h 620713"/>
                <a:gd name="connsiteX6-1909" fmla="*/ 0 w 2228061"/>
                <a:gd name="connsiteY6-1910" fmla="*/ 211138 h 620713"/>
                <a:gd name="connsiteX7-1911" fmla="*/ 0 w 2228061"/>
                <a:gd name="connsiteY7-1912" fmla="*/ 211138 h 620713"/>
                <a:gd name="connsiteX8-1913" fmla="*/ 2016924 w 2228061"/>
                <a:gd name="connsiteY8-1914" fmla="*/ 211138 h 620713"/>
                <a:gd name="connsiteX9-1915" fmla="*/ 2228061 w 2228061"/>
                <a:gd name="connsiteY9-1916" fmla="*/ 0 h 620713"/>
                <a:gd name="connsiteX10-1917" fmla="*/ 2016924 w 2228061"/>
                <a:gd name="connsiteY10-1918" fmla="*/ 211138 h 620713"/>
                <a:gd name="connsiteX11-1919" fmla="*/ 2026450 w 2228061"/>
                <a:gd name="connsiteY11-1920" fmla="*/ 615950 h 620713"/>
                <a:gd name="connsiteX0-1921" fmla="*/ 0 w 2228061"/>
                <a:gd name="connsiteY0-1922" fmla="*/ 211138 h 620713"/>
                <a:gd name="connsiteX1-1923" fmla="*/ 2016924 w 2228061"/>
                <a:gd name="connsiteY1-1924" fmla="*/ 211138 h 620713"/>
                <a:gd name="connsiteX2-1925" fmla="*/ 2026448 w 2228061"/>
                <a:gd name="connsiteY2-1926" fmla="*/ 615951 h 620713"/>
                <a:gd name="connsiteX3-1927" fmla="*/ 4763 w 2228061"/>
                <a:gd name="connsiteY3-1928" fmla="*/ 615950 h 620713"/>
                <a:gd name="connsiteX4-1929" fmla="*/ 0 w 2228061"/>
                <a:gd name="connsiteY4-1930" fmla="*/ 211138 h 620713"/>
                <a:gd name="connsiteX0-1931" fmla="*/ 2016924 w 2228061"/>
                <a:gd name="connsiteY0-1932" fmla="*/ 211138 h 620713"/>
                <a:gd name="connsiteX1-1933" fmla="*/ 2228061 w 2228061"/>
                <a:gd name="connsiteY1-1934" fmla="*/ 0 h 620713"/>
                <a:gd name="connsiteX2-1935" fmla="*/ 2223298 w 2228061"/>
                <a:gd name="connsiteY2-1936" fmla="*/ 419100 h 620713"/>
                <a:gd name="connsiteX3-1937" fmla="*/ 2021686 w 2228061"/>
                <a:gd name="connsiteY3-1938" fmla="*/ 615950 h 620713"/>
                <a:gd name="connsiteX4-1939" fmla="*/ 2016924 w 2228061"/>
                <a:gd name="connsiteY4-1940" fmla="*/ 211138 h 620713"/>
                <a:gd name="connsiteX0-1941" fmla="*/ 0 w 2228061"/>
                <a:gd name="connsiteY0-1942" fmla="*/ 211138 h 620713"/>
                <a:gd name="connsiteX1-1943" fmla="*/ 211138 w 2228061"/>
                <a:gd name="connsiteY1-1944" fmla="*/ 0 h 620713"/>
                <a:gd name="connsiteX2-1945" fmla="*/ 2228061 w 2228061"/>
                <a:gd name="connsiteY2-1946" fmla="*/ 0 h 620713"/>
                <a:gd name="connsiteX3-1947" fmla="*/ 2016924 w 2228061"/>
                <a:gd name="connsiteY3-1948" fmla="*/ 211138 h 620713"/>
                <a:gd name="connsiteX4-1949" fmla="*/ 0 w 2228061"/>
                <a:gd name="connsiteY4-1950" fmla="*/ 211138 h 620713"/>
                <a:gd name="connsiteX0-1951" fmla="*/ 0 w 2228061"/>
                <a:gd name="connsiteY0-1952" fmla="*/ 211138 h 620713"/>
                <a:gd name="connsiteX1-1953" fmla="*/ 211138 w 2228061"/>
                <a:gd name="connsiteY1-1954" fmla="*/ 0 h 620713"/>
                <a:gd name="connsiteX2-1955" fmla="*/ 2228061 w 2228061"/>
                <a:gd name="connsiteY2-1956" fmla="*/ 0 h 620713"/>
                <a:gd name="connsiteX3-1957" fmla="*/ 2223298 w 2228061"/>
                <a:gd name="connsiteY3-1958" fmla="*/ 419101 h 620713"/>
                <a:gd name="connsiteX4-1959" fmla="*/ 2031211 w 2228061"/>
                <a:gd name="connsiteY4-1960" fmla="*/ 620713 h 620713"/>
                <a:gd name="connsiteX5-1961" fmla="*/ 9525 w 2228061"/>
                <a:gd name="connsiteY5-1962" fmla="*/ 611188 h 620713"/>
                <a:gd name="connsiteX6-1963" fmla="*/ 0 w 2228061"/>
                <a:gd name="connsiteY6-1964" fmla="*/ 211138 h 620713"/>
                <a:gd name="connsiteX7-1965" fmla="*/ 0 w 2228061"/>
                <a:gd name="connsiteY7-1966" fmla="*/ 211138 h 620713"/>
                <a:gd name="connsiteX8-1967" fmla="*/ 2016924 w 2228061"/>
                <a:gd name="connsiteY8-1968" fmla="*/ 211138 h 620713"/>
                <a:gd name="connsiteX9-1969" fmla="*/ 2228061 w 2228061"/>
                <a:gd name="connsiteY9-1970" fmla="*/ 0 h 620713"/>
                <a:gd name="connsiteX10-1971" fmla="*/ 2016924 w 2228061"/>
                <a:gd name="connsiteY10-1972" fmla="*/ 211138 h 620713"/>
                <a:gd name="connsiteX11-1973" fmla="*/ 2026450 w 2228061"/>
                <a:gd name="connsiteY11-1974" fmla="*/ 615950 h 620713"/>
              </a:gdLst>
              <a:ahLst/>
              <a:cxnLst>
                <a:cxn ang="0">
                  <a:pos x="connsiteX0-1951" y="connsiteY0-1952"/>
                </a:cxn>
                <a:cxn ang="0">
                  <a:pos x="connsiteX1-1953" y="connsiteY1-1954"/>
                </a:cxn>
                <a:cxn ang="0">
                  <a:pos x="connsiteX2-1955" y="connsiteY2-1956"/>
                </a:cxn>
                <a:cxn ang="0">
                  <a:pos x="connsiteX3-1957" y="connsiteY3-1958"/>
                </a:cxn>
                <a:cxn ang="0">
                  <a:pos x="connsiteX4-1959" y="connsiteY4-1960"/>
                </a:cxn>
                <a:cxn ang="0">
                  <a:pos x="connsiteX5-1961" y="connsiteY5-1962"/>
                </a:cxn>
                <a:cxn ang="0">
                  <a:pos x="connsiteX6-1963" y="connsiteY6-1964"/>
                </a:cxn>
                <a:cxn ang="0">
                  <a:pos x="connsiteX7-1965" y="connsiteY7-1966"/>
                </a:cxn>
                <a:cxn ang="0">
                  <a:pos x="connsiteX8-1967" y="connsiteY8-1968"/>
                </a:cxn>
                <a:cxn ang="0">
                  <a:pos x="connsiteX9-1969" y="connsiteY9-1970"/>
                </a:cxn>
                <a:cxn ang="0">
                  <a:pos x="connsiteX10-1971" y="connsiteY10-1972"/>
                </a:cxn>
                <a:cxn ang="0">
                  <a:pos x="connsiteX11-1973" y="connsiteY11-1974"/>
                </a:cxn>
              </a:cxnLst>
              <a:rect l="l" t="t" r="r" b="b"/>
              <a:pathLst>
                <a:path w="2228061" h="620713" stroke="0" extrusionOk="0">
                  <a:moveTo>
                    <a:pt x="0" y="211138"/>
                  </a:moveTo>
                  <a:lnTo>
                    <a:pt x="2016924" y="211138"/>
                  </a:lnTo>
                  <a:lnTo>
                    <a:pt x="2026448" y="615951"/>
                  </a:lnTo>
                  <a:lnTo>
                    <a:pt x="4763" y="615950"/>
                  </a:lnTo>
                  <a:cubicBezTo>
                    <a:pt x="3175" y="481013"/>
                    <a:pt x="1588" y="346075"/>
                    <a:pt x="0" y="211138"/>
                  </a:cubicBezTo>
                  <a:close/>
                </a:path>
                <a:path w="2228061" h="620713" fill="darkenLess" stroke="0" extrusionOk="0">
                  <a:moveTo>
                    <a:pt x="2016924" y="211138"/>
                  </a:moveTo>
                  <a:lnTo>
                    <a:pt x="2228061" y="0"/>
                  </a:lnTo>
                  <a:cubicBezTo>
                    <a:pt x="2226473" y="139700"/>
                    <a:pt x="2224886" y="279400"/>
                    <a:pt x="2223298" y="419100"/>
                  </a:cubicBezTo>
                  <a:lnTo>
                    <a:pt x="2021686" y="615950"/>
                  </a:lnTo>
                  <a:cubicBezTo>
                    <a:pt x="2020099" y="481013"/>
                    <a:pt x="2018511" y="346075"/>
                    <a:pt x="2016924" y="211138"/>
                  </a:cubicBezTo>
                  <a:close/>
                </a:path>
                <a:path w="2228061" h="620713" fill="lightenLess" stroke="0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lnTo>
                    <a:pt x="2016924" y="211138"/>
                  </a:lnTo>
                  <a:lnTo>
                    <a:pt x="0" y="211138"/>
                  </a:lnTo>
                  <a:close/>
                </a:path>
                <a:path w="2228061" h="620713" fill="none" extrusionOk="0">
                  <a:moveTo>
                    <a:pt x="0" y="211138"/>
                  </a:moveTo>
                  <a:lnTo>
                    <a:pt x="211138" y="0"/>
                  </a:lnTo>
                  <a:lnTo>
                    <a:pt x="2228061" y="0"/>
                  </a:lnTo>
                  <a:cubicBezTo>
                    <a:pt x="2226473" y="139700"/>
                    <a:pt x="2224886" y="279401"/>
                    <a:pt x="2223298" y="419101"/>
                  </a:cubicBezTo>
                  <a:lnTo>
                    <a:pt x="2031211" y="620713"/>
                  </a:lnTo>
                  <a:lnTo>
                    <a:pt x="9525" y="611188"/>
                  </a:lnTo>
                  <a:lnTo>
                    <a:pt x="0" y="211138"/>
                  </a:lnTo>
                  <a:close/>
                  <a:moveTo>
                    <a:pt x="0" y="211138"/>
                  </a:moveTo>
                  <a:lnTo>
                    <a:pt x="2016924" y="211138"/>
                  </a:lnTo>
                  <a:lnTo>
                    <a:pt x="2228061" y="0"/>
                  </a:lnTo>
                  <a:moveTo>
                    <a:pt x="2016924" y="211138"/>
                  </a:moveTo>
                  <a:cubicBezTo>
                    <a:pt x="2018512" y="304800"/>
                    <a:pt x="2024862" y="522288"/>
                    <a:pt x="2026450" y="61595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" name="矩形 82"/>
            <p:cNvSpPr/>
            <p:nvPr/>
          </p:nvSpPr>
          <p:spPr>
            <a:xfrm>
              <a:off x="951611" y="116859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登记机关</a:t>
              </a:r>
              <a:endParaRPr lang="en-US" altLang="zh-CN" sz="14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TextBox 39">
              <a:hlinkClick r:id="" action="ppaction://noaction"/>
            </p:cNvPr>
            <p:cNvSpPr txBox="1"/>
            <p:nvPr/>
          </p:nvSpPr>
          <p:spPr>
            <a:xfrm>
              <a:off x="1147942" y="152119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计算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5" name="右箭头 84"/>
          <p:cNvSpPr/>
          <p:nvPr/>
        </p:nvSpPr>
        <p:spPr>
          <a:xfrm flipH="1">
            <a:off x="2556116" y="2995552"/>
            <a:ext cx="1429467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 flipH="1">
            <a:off x="6263622" y="2478469"/>
            <a:ext cx="961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协会推荐后工商再审核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右箭头 86"/>
          <p:cNvSpPr/>
          <p:nvPr/>
        </p:nvSpPr>
        <p:spPr>
          <a:xfrm rot="16200000" flipH="1">
            <a:off x="1179690" y="3670800"/>
            <a:ext cx="757052" cy="271431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Box 169"/>
          <p:cNvSpPr txBox="1"/>
          <p:nvPr/>
        </p:nvSpPr>
        <p:spPr>
          <a:xfrm>
            <a:off x="740203" y="3646324"/>
            <a:ext cx="89398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计算完成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菱形 95"/>
          <p:cNvSpPr/>
          <p:nvPr/>
        </p:nvSpPr>
        <p:spPr>
          <a:xfrm>
            <a:off x="7673583" y="3739512"/>
            <a:ext cx="1828241" cy="665664"/>
          </a:xfrm>
          <a:prstGeom prst="diamond">
            <a:avLst/>
          </a:pr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无申报资格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7" name="肘形连接符 96"/>
          <p:cNvCxnSpPr>
            <a:stCxn id="26" idx="2"/>
            <a:endCxn id="96" idx="1"/>
          </p:cNvCxnSpPr>
          <p:nvPr/>
        </p:nvCxnSpPr>
        <p:spPr>
          <a:xfrm rot="5400000" flipV="1">
            <a:off x="6000115" y="2399030"/>
            <a:ext cx="676910" cy="2669540"/>
          </a:xfrm>
          <a:prstGeom prst="bentConnector2">
            <a:avLst/>
          </a:prstGeom>
          <a:ln w="28575">
            <a:solidFill>
              <a:srgbClr val="7030A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69"/>
          <p:cNvSpPr txBox="1"/>
          <p:nvPr/>
        </p:nvSpPr>
        <p:spPr>
          <a:xfrm>
            <a:off x="5548807" y="3726486"/>
            <a:ext cx="120879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审核不通过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TextBox 169"/>
          <p:cNvSpPr txBox="1"/>
          <p:nvPr/>
        </p:nvSpPr>
        <p:spPr>
          <a:xfrm>
            <a:off x="4096928" y="452716"/>
            <a:ext cx="244005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省直企业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17470" y="118872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C00000"/>
                </a:solidFill>
              </a:rPr>
              <a:t>老用户直接登录</a:t>
            </a:r>
            <a:endParaRPr lang="zh-CN" altLang="en-US" sz="1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55" y="27305"/>
            <a:ext cx="10515600" cy="1325563"/>
          </a:xfrm>
        </p:spPr>
        <p:txBody>
          <a:bodyPr/>
          <a:lstStyle/>
          <a:p>
            <a:r>
              <a:rPr lang="zh-CN" altLang="en-US" sz="4000" dirty="0" smtClean="0">
                <a:latin typeface="Adobe 黑体 Std R" panose="020B0400000000000000" charset="-122"/>
                <a:ea typeface="Adobe 黑体 Std R" panose="020B0400000000000000" charset="-122"/>
              </a:rPr>
              <a:t>一</a:t>
            </a:r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、关于登录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46910" y="2136775"/>
            <a:ext cx="782701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/>
              <a:t>一、原守重企业用户不需要注册，可用原先的登录名密码进行登录；如果忘记原先的登录名密码可联系工商进行查询。</a:t>
            </a:r>
            <a:endParaRPr lang="zh-CN" altLang="en-US" dirty="0"/>
          </a:p>
          <a:p>
            <a:pPr indent="0">
              <a:buFont typeface="+mj-lt"/>
              <a:buNone/>
            </a:pPr>
            <a:endParaRPr lang="zh-CN" altLang="en-US" dirty="0"/>
          </a:p>
          <a:p>
            <a:pPr indent="0">
              <a:buFont typeface="+mj-lt"/>
              <a:buNone/>
            </a:pPr>
            <a:r>
              <a:rPr lang="zh-CN" altLang="en-US" dirty="0"/>
              <a:t>二、企业如果想修改登录名为统一社会信用代码、或需要修正当前统一社会信用代码、或需要修正企业名称等操作都可联系工商进行修改调整。</a:t>
            </a:r>
            <a:endParaRPr lang="zh-CN" altLang="en-US" dirty="0"/>
          </a:p>
          <a:p>
            <a:pPr indent="0">
              <a:buFont typeface="+mj-lt"/>
              <a:buNone/>
            </a:pPr>
            <a:endParaRPr lang="zh-CN" altLang="en-US" dirty="0"/>
          </a:p>
          <a:p>
            <a:pPr indent="0">
              <a:buFont typeface="+mj-lt"/>
              <a:buNone/>
            </a:pPr>
            <a:r>
              <a:rPr lang="zh-CN" altLang="en-US" dirty="0"/>
              <a:t>三、新注册的企业登录名为注册时填写的统一社会信用代码，密码为注册时所填写的密码。</a:t>
            </a:r>
            <a:endParaRPr lang="zh-CN" altLang="en-US" dirty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55" y="27305"/>
            <a:ext cx="10515600" cy="1325563"/>
          </a:xfrm>
        </p:spPr>
        <p:txBody>
          <a:bodyPr/>
          <a:lstStyle/>
          <a:p>
            <a:r>
              <a:rPr lang="zh-CN" altLang="en-US" sz="4000" dirty="0" smtClean="0">
                <a:latin typeface="Adobe 黑体 Std R" panose="020B0400000000000000" charset="-122"/>
                <a:ea typeface="Adobe 黑体 Std R" panose="020B0400000000000000" charset="-122"/>
              </a:rPr>
              <a:t>一</a:t>
            </a:r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、企业注册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52651" y="690086"/>
            <a:ext cx="5313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 smtClean="0"/>
              <a:t>申报条件：</a:t>
            </a:r>
            <a:endParaRPr lang="en-US" altLang="zh-CN" dirty="0" smtClean="0"/>
          </a:p>
          <a:p>
            <a:pPr indent="0">
              <a:buFont typeface="+mj-lt"/>
              <a:buNone/>
            </a:pPr>
            <a:r>
              <a:rPr lang="zh-CN" altLang="en-US" dirty="0" smtClean="0"/>
              <a:t>（</a:t>
            </a:r>
            <a:r>
              <a:rPr lang="zh-CN" altLang="en-US" dirty="0"/>
              <a:t>一）领取营业执照并开业满二年；</a:t>
            </a:r>
            <a:endParaRPr lang="zh-CN" altLang="en-US" dirty="0"/>
          </a:p>
          <a:p>
            <a:pPr indent="0">
              <a:buFont typeface="+mj-lt"/>
              <a:buNone/>
            </a:pPr>
            <a:r>
              <a:rPr lang="zh-CN" altLang="en-US" dirty="0"/>
              <a:t>（二） 建立合同管理机构和合同管理制度，合同信用管理体系健全；</a:t>
            </a:r>
            <a:endParaRPr lang="zh-CN" altLang="en-US" dirty="0"/>
          </a:p>
          <a:p>
            <a:pPr indent="0">
              <a:buFont typeface="+mj-lt"/>
              <a:buNone/>
            </a:pPr>
            <a:r>
              <a:rPr lang="zh-CN" altLang="en-US" dirty="0"/>
              <a:t>（三）合同履约状况良好。除不可抗力、对方违约或双方协议解除等法律规定的情形外，合同履约率达</a:t>
            </a:r>
            <a:r>
              <a:rPr lang="en-US" altLang="zh-CN" dirty="0"/>
              <a:t>100%</a:t>
            </a:r>
            <a:r>
              <a:rPr lang="zh-CN" altLang="en-US" dirty="0"/>
              <a:t>；                  </a:t>
            </a:r>
            <a:endParaRPr lang="zh-CN" altLang="en-US" dirty="0"/>
          </a:p>
          <a:p>
            <a:pPr indent="0">
              <a:buFont typeface="+mj-lt"/>
              <a:buNone/>
            </a:pPr>
            <a:r>
              <a:rPr lang="zh-CN" altLang="en-US" dirty="0"/>
              <a:t>（四）无严重违法违规经营行为记录，未被列入“全国企业信用信息公示系统（广东）</a:t>
            </a:r>
            <a:r>
              <a:rPr lang="en-US" altLang="zh-CN" dirty="0"/>
              <a:t>-</a:t>
            </a:r>
            <a:r>
              <a:rPr lang="zh-CN" altLang="en-US" dirty="0"/>
              <a:t>经营异常名录或严重违法企业名录”；</a:t>
            </a:r>
            <a:endParaRPr lang="zh-CN" altLang="en-US" dirty="0"/>
          </a:p>
          <a:p>
            <a:pPr indent="0">
              <a:buFont typeface="+mj-lt"/>
              <a:buNone/>
            </a:pPr>
            <a:r>
              <a:rPr lang="zh-CN" altLang="en-US" dirty="0"/>
              <a:t>（五）企业经营效益好，同意由监督机关将本企业申请年度的合同签订与履行情况、总产值或销售额等信息在守重公示平台向社会公示。</a:t>
            </a:r>
            <a:endParaRPr lang="zh-CN" altLang="en-US" dirty="0"/>
          </a:p>
          <a:p>
            <a:pPr indent="0">
              <a:buFont typeface="+mj-lt"/>
              <a:buNone/>
            </a:pPr>
            <a:endParaRPr lang="zh-CN" altLang="en-US" dirty="0"/>
          </a:p>
          <a:p>
            <a:pPr indent="0">
              <a:buFont typeface="+mj-lt"/>
              <a:buNone/>
            </a:pPr>
            <a:r>
              <a:rPr lang="zh-CN" altLang="en-US" dirty="0"/>
              <a:t>填写完整注册信息，确保信息无误后点击立即注册。</a:t>
            </a:r>
            <a:endParaRPr lang="zh-CN" altLang="en-US" dirty="0"/>
          </a:p>
          <a:p>
            <a:pPr indent="0">
              <a:buFont typeface="+mj-lt"/>
              <a:buNone/>
            </a:pPr>
            <a:endParaRPr lang="zh-CN" altLang="en-US" dirty="0"/>
          </a:p>
          <a:p>
            <a:pPr indent="0">
              <a:buFont typeface="+mj-lt"/>
              <a:buNone/>
            </a:pPr>
            <a:r>
              <a:rPr lang="zh-CN" altLang="en-US" dirty="0"/>
              <a:t>系统根据企业统一社会信用代码和企业名称自动提取系统基本信息，并自动校验申报所需条件，满足即可完成注册。</a:t>
            </a:r>
            <a:endParaRPr lang="zh-CN" altLang="en-US" dirty="0"/>
          </a:p>
          <a:p>
            <a:endParaRPr lang="en-US" altLang="zh-CN" dirty="0" smtClean="0"/>
          </a:p>
        </p:txBody>
      </p:sp>
      <p:pic>
        <p:nvPicPr>
          <p:cNvPr id="4" name="图片 3" descr="2017-11-08_1057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1135380"/>
            <a:ext cx="5852795" cy="541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55" y="27305"/>
            <a:ext cx="10515600" cy="1325563"/>
          </a:xfrm>
        </p:spPr>
        <p:txBody>
          <a:bodyPr/>
          <a:lstStyle/>
          <a:p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二、企业登陆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65061" y="1285473"/>
            <a:ext cx="360743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 smtClean="0"/>
              <a:t>注册时填写的登录名称即为登录名，填写登录名、密码和验证码即可登录守重系统。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/>
          </a:p>
          <a:p>
            <a:pPr indent="0">
              <a:buFont typeface="+mj-lt"/>
              <a:buNone/>
            </a:pPr>
            <a:r>
              <a:rPr lang="zh-CN" altLang="en-US" dirty="0"/>
              <a:t>为保守重后台系统运行顺畅，推荐浏览器：火狐浏览器、谷歌浏览器、</a:t>
            </a:r>
            <a:r>
              <a:rPr lang="en-US" altLang="zh-CN" dirty="0"/>
              <a:t>360</a:t>
            </a:r>
            <a:r>
              <a:rPr lang="zh-CN" altLang="en-US" dirty="0"/>
              <a:t>急速浏览器、</a:t>
            </a:r>
            <a:r>
              <a:rPr lang="en-US" altLang="zh-CN" dirty="0"/>
              <a:t>IE8</a:t>
            </a:r>
            <a:r>
              <a:rPr lang="zh-CN" altLang="en-US" dirty="0"/>
              <a:t>以上浏览器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indent="0">
              <a:buFont typeface="+mj-lt"/>
              <a:buNone/>
            </a:pPr>
            <a:endParaRPr lang="en-US" altLang="zh-CN" dirty="0"/>
          </a:p>
          <a:p>
            <a:pPr indent="0">
              <a:buFont typeface="+mj-lt"/>
              <a:buNone/>
            </a:pPr>
            <a:r>
              <a:rPr lang="zh-CN" altLang="en-US" dirty="0" smtClean="0"/>
              <a:t>忘记密码：填写登录名系统根据注册时填写的邮箱进行找回，如果找回失败，请联系当地工商进行重置。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zh-CN" altLang="zh-CN" dirty="0" smtClean="0"/>
              <a:t>如遇登录不了问题；请点击登录界面上的</a:t>
            </a:r>
            <a:r>
              <a:rPr lang="zh-CN" altLang="zh-CN" dirty="0" smtClean="0">
                <a:solidFill>
                  <a:srgbClr val="FF0000"/>
                </a:solidFill>
              </a:rPr>
              <a:t>登录不了，怎么办？</a:t>
            </a:r>
            <a:r>
              <a:rPr lang="zh-CN" altLang="zh-CN" dirty="0" smtClean="0">
                <a:solidFill>
                  <a:schemeClr val="tx1"/>
                </a:solidFill>
              </a:rPr>
              <a:t>里面有解决办法。</a:t>
            </a:r>
            <a:endParaRPr lang="zh-CN" altLang="zh-CN" dirty="0" smtClean="0">
              <a:solidFill>
                <a:schemeClr val="tx1"/>
              </a:solidFill>
            </a:endParaRPr>
          </a:p>
          <a:p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1285240"/>
            <a:ext cx="7869555" cy="477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55" y="27305"/>
            <a:ext cx="10515600" cy="1325563"/>
          </a:xfrm>
        </p:spPr>
        <p:txBody>
          <a:bodyPr/>
          <a:lstStyle/>
          <a:p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三、企业申报首页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56395" y="1135380"/>
            <a:ext cx="28632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en-US" dirty="0" smtClean="0"/>
              <a:t>1.</a:t>
            </a:r>
            <a:r>
              <a:rPr lang="zh-CN" altLang="en-US" dirty="0" smtClean="0"/>
              <a:t>显示用户头像和当前用户名称、功能菜单</a:t>
            </a:r>
            <a:endParaRPr lang="en-US" altLang="zh-CN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显示企业当前申报状态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显示企业的申报项目，可勾选做申报相应的操作。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帮助：点击帮助按钮，显示基本操作步骤说明。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修改密码：用户可点击修改密码进行修改密码、修改头像、修改登录名等操作；</a:t>
            </a: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zh-CN" altLang="en-US" dirty="0" smtClean="0"/>
              <a:t>注销用户：退出系统。</a:t>
            </a:r>
            <a:endParaRPr lang="zh-CN" altLang="en-US" dirty="0" smtClean="0"/>
          </a:p>
          <a:p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1135380"/>
            <a:ext cx="8818880" cy="4917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2755" y="2190750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86435" y="2190750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1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80130" y="1622425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13810" y="162242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2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2820" y="3363595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46500" y="336359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3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7070" y="2705100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481570" y="1250950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48575" y="1217930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5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73440" y="2705100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4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58340" y="4601845"/>
            <a:ext cx="37249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* </a:t>
            </a:r>
            <a:r>
              <a:rPr lang="zh-CN" altLang="en-US" dirty="0"/>
              <a:t>用户可通过数据填报按钮完成申报信息的录入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920" y="696595"/>
            <a:ext cx="10085705" cy="1876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8705" y="2833370"/>
            <a:ext cx="76949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流程状态说明：</a:t>
            </a:r>
            <a:endParaRPr lang="zh-CN" altLang="en-US" dirty="0"/>
          </a:p>
          <a:p>
            <a:r>
              <a:rPr lang="en-US" altLang="zh-CN" dirty="0"/>
              <a:t>1</a:t>
            </a:r>
            <a:r>
              <a:rPr lang="zh-CN" altLang="en-US" dirty="0"/>
              <a:t>、注册：指企业已经注册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、申报：企业项目已经创建正在录入申报信息</a:t>
            </a:r>
            <a:endParaRPr lang="zh-CN" altLang="en-US" dirty="0"/>
          </a:p>
          <a:p>
            <a:r>
              <a:rPr lang="en-US" altLang="zh-CN" dirty="0"/>
              <a:t>3</a:t>
            </a:r>
            <a:r>
              <a:rPr lang="zh-CN" altLang="en-US" dirty="0"/>
              <a:t>、报送：企业完成申报信息的录入可对项目进行报送（注意选择当前申报年度的项目）报送后可对申报信息进行下载。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26" y="4570095"/>
            <a:ext cx="5809524" cy="9047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0926" y="6010508"/>
            <a:ext cx="614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报送后，可通过上面状态了解项目处理进程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55" y="27305"/>
            <a:ext cx="10515600" cy="1325563"/>
          </a:xfrm>
        </p:spPr>
        <p:txBody>
          <a:bodyPr/>
          <a:lstStyle/>
          <a:p>
            <a:r>
              <a:rPr lang="zh-CN" altLang="en-US" sz="4000" dirty="0">
                <a:latin typeface="Adobe 黑体 Std R" panose="020B0400000000000000" charset="-122"/>
                <a:ea typeface="Adobe 黑体 Std R" panose="020B0400000000000000" charset="-122"/>
              </a:rPr>
              <a:t>四、企业申报</a:t>
            </a:r>
            <a:endParaRPr lang="en-US" sz="4000" dirty="0" smtClean="0"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56395" y="1135380"/>
            <a:ext cx="286321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+mj-lt"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操作步骤</a:t>
            </a:r>
            <a:r>
              <a:rPr lang="en-US" altLang="zh-CN" dirty="0" smtClean="0">
                <a:solidFill>
                  <a:srgbClr val="FF0000"/>
                </a:solidFill>
              </a:rPr>
              <a:t>:</a:t>
            </a:r>
            <a:r>
              <a:rPr lang="zh-CN" altLang="en-US" dirty="0" smtClean="0">
                <a:solidFill>
                  <a:srgbClr val="FF0000"/>
                </a:solidFill>
              </a:rPr>
              <a:t>点击数据填报按钮</a:t>
            </a:r>
            <a:r>
              <a:rPr lang="en-US" altLang="zh-CN" dirty="0" smtClean="0">
                <a:solidFill>
                  <a:srgbClr val="FF0000"/>
                </a:solidFill>
              </a:rPr>
              <a:t>----</a:t>
            </a:r>
            <a:r>
              <a:rPr lang="zh-CN" altLang="en-US" dirty="0" smtClean="0">
                <a:solidFill>
                  <a:srgbClr val="FF0000"/>
                </a:solidFill>
              </a:rPr>
              <a:t>同意承诺书</a:t>
            </a:r>
            <a:r>
              <a:rPr lang="en-US" altLang="zh-CN" dirty="0" smtClean="0">
                <a:solidFill>
                  <a:srgbClr val="FF0000"/>
                </a:solidFill>
              </a:rPr>
              <a:t>---</a:t>
            </a:r>
            <a:r>
              <a:rPr lang="zh-CN" altLang="en-US" dirty="0" smtClean="0">
                <a:solidFill>
                  <a:srgbClr val="FF0000"/>
                </a:solidFill>
              </a:rPr>
              <a:t>填写申报表。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indent="0">
              <a:buFont typeface="+mj-lt"/>
              <a:buNone/>
            </a:pPr>
            <a:endParaRPr lang="zh-CN" altLang="en-US" dirty="0" smtClean="0">
              <a:solidFill>
                <a:srgbClr val="FF0000"/>
              </a:solidFill>
            </a:endParaRPr>
          </a:p>
          <a:p>
            <a:pPr indent="0">
              <a:buFont typeface="+mj-lt"/>
              <a:buNone/>
            </a:pPr>
            <a:endParaRPr lang="zh-CN" altLang="en-US" dirty="0" smtClean="0">
              <a:solidFill>
                <a:srgbClr val="FF0000"/>
              </a:solidFill>
            </a:endParaRPr>
          </a:p>
          <a:p>
            <a:pPr indent="0">
              <a:buFont typeface="+mj-lt"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初次点击</a:t>
            </a:r>
            <a:r>
              <a:rPr lang="zh-CN" altLang="en-US" dirty="0" smtClean="0"/>
              <a:t>数据填报按钮，系统会弹出承诺书，需要企业同意承诺书才可以进行申报。（同意后承诺书不在弹出）</a:t>
            </a:r>
            <a:endParaRPr lang="zh-CN" altLang="en-US" dirty="0" smtClean="0"/>
          </a:p>
          <a:p>
            <a:pPr indent="0">
              <a:buFont typeface="+mj-lt"/>
              <a:buNone/>
            </a:pPr>
            <a:endParaRPr lang="zh-CN" altLang="en-US" dirty="0" smtClean="0"/>
          </a:p>
          <a:p>
            <a:pPr indent="0">
              <a:buFont typeface="+mj-lt"/>
              <a:buNone/>
            </a:pPr>
            <a:r>
              <a:rPr lang="zh-CN" altLang="en-US" dirty="0" smtClean="0"/>
              <a:t>承诺书同意后，可进入申报信息录入界面。</a:t>
            </a:r>
            <a:endParaRPr lang="zh-CN" altLang="en-US" dirty="0" smtClean="0"/>
          </a:p>
          <a:p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452755" y="2190750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86435" y="2190750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1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80130" y="1622425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13810" y="162242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2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2820" y="3363595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46500" y="336359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3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7070" y="2705100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481570" y="1250950"/>
            <a:ext cx="876300" cy="37147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48575" y="1217930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5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73440" y="2705100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dobe 黑体 Std R" panose="020B0400000000000000" charset="-122"/>
                <a:ea typeface="Adobe 黑体 Std R" panose="020B0400000000000000" charset="-122"/>
              </a:rPr>
              <a:t>4</a:t>
            </a:r>
            <a:endParaRPr lang="en-US" altLang="zh-CN" sz="2400" b="1">
              <a:solidFill>
                <a:srgbClr val="C00000"/>
              </a:solidFill>
              <a:latin typeface="Adobe 黑体 Std R" panose="020B0400000000000000" charset="-122"/>
              <a:ea typeface="Adobe 黑体 Std R" panose="020B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" y="1135380"/>
            <a:ext cx="8892540" cy="52870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6275" y="2471420"/>
            <a:ext cx="638175" cy="280035"/>
          </a:xfrm>
          <a:prstGeom prst="rect">
            <a:avLst/>
          </a:prstGeom>
          <a:solidFill>
            <a:srgbClr val="5B9BD5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1919</Words>
  <Application>WPS 演示</Application>
  <PresentationFormat>宽屏</PresentationFormat>
  <Paragraphs>265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Adobe 黑体 Std R</vt:lpstr>
      <vt:lpstr>微软雅黑</vt:lpstr>
      <vt:lpstr>Impact</vt:lpstr>
      <vt:lpstr>Calibri Light</vt:lpstr>
      <vt:lpstr>Arial Unicode MS</vt:lpstr>
      <vt:lpstr>Calibri</vt:lpstr>
      <vt:lpstr>Office 主题</vt:lpstr>
      <vt:lpstr>广东省“守合同重信用”企业信用标准体系 软件系统操作说明 企业用户操作版</vt:lpstr>
      <vt:lpstr>PowerPoint 演示文稿</vt:lpstr>
      <vt:lpstr>PowerPoint 演示文稿</vt:lpstr>
      <vt:lpstr>一、关于登录</vt:lpstr>
      <vt:lpstr>一、企业注册</vt:lpstr>
      <vt:lpstr>二、企业登陆</vt:lpstr>
      <vt:lpstr>三、企业申报首页</vt:lpstr>
      <vt:lpstr>PowerPoint 演示文稿</vt:lpstr>
      <vt:lpstr>四、企业申报</vt:lpstr>
      <vt:lpstr>五、数据填报</vt:lpstr>
      <vt:lpstr>六、查看项目</vt:lpstr>
      <vt:lpstr>七、报送</vt:lpstr>
      <vt:lpstr>八、取回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广东省“守合同重信用”企业信用标准体系 软件系统操作说明 企业用户操作版</dc:title>
  <dc:creator/>
  <cp:lastModifiedBy>妳給的殇</cp:lastModifiedBy>
  <cp:revision>84</cp:revision>
  <dcterms:created xsi:type="dcterms:W3CDTF">2015-05-05T08:02:00Z</dcterms:created>
  <dcterms:modified xsi:type="dcterms:W3CDTF">2017-12-28T03:34:57Z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